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4" r:id="rId1"/>
  </p:sldMasterIdLst>
  <p:notesMasterIdLst>
    <p:notesMasterId r:id="rId30"/>
  </p:notesMasterIdLst>
  <p:handoutMasterIdLst>
    <p:handoutMasterId r:id="rId31"/>
  </p:handoutMasterIdLst>
  <p:sldIdLst>
    <p:sldId id="549" r:id="rId2"/>
    <p:sldId id="718" r:id="rId3"/>
    <p:sldId id="615" r:id="rId4"/>
    <p:sldId id="614" r:id="rId5"/>
    <p:sldId id="713" r:id="rId6"/>
    <p:sldId id="623" r:id="rId7"/>
    <p:sldId id="624" r:id="rId8"/>
    <p:sldId id="636" r:id="rId9"/>
    <p:sldId id="637" r:id="rId10"/>
    <p:sldId id="638" r:id="rId11"/>
    <p:sldId id="639" r:id="rId12"/>
    <p:sldId id="640" r:id="rId13"/>
    <p:sldId id="641" r:id="rId14"/>
    <p:sldId id="642" r:id="rId15"/>
    <p:sldId id="643" r:id="rId16"/>
    <p:sldId id="644" r:id="rId17"/>
    <p:sldId id="645" r:id="rId18"/>
    <p:sldId id="646" r:id="rId19"/>
    <p:sldId id="731" r:id="rId20"/>
    <p:sldId id="732" r:id="rId21"/>
    <p:sldId id="608" r:id="rId22"/>
    <p:sldId id="915" r:id="rId23"/>
    <p:sldId id="652" r:id="rId24"/>
    <p:sldId id="917" r:id="rId25"/>
    <p:sldId id="737" r:id="rId26"/>
    <p:sldId id="916" r:id="rId27"/>
    <p:sldId id="724" r:id="rId28"/>
    <p:sldId id="738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D7D31"/>
    <a:srgbClr val="70AD47"/>
    <a:srgbClr val="FF00FF"/>
    <a:srgbClr val="B0008E"/>
    <a:srgbClr val="4472C4"/>
    <a:srgbClr val="FFD301"/>
    <a:srgbClr val="FFD401"/>
    <a:srgbClr val="191919"/>
    <a:srgbClr val="B79C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28865D-2654-4F81-8D00-C6D799149F1A}" v="16" dt="2021-05-14T14:29:31.7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Haase" userId="4053ae19d436208f" providerId="LiveId" clId="{C64774E0-1043-46AA-B460-4014C55B70E2}"/>
    <pc:docChg chg="custSel addSld modSld">
      <pc:chgData name="Robert Haase" userId="4053ae19d436208f" providerId="LiveId" clId="{C64774E0-1043-46AA-B460-4014C55B70E2}" dt="2021-03-24T15:15:08.201" v="113" actId="20577"/>
      <pc:docMkLst>
        <pc:docMk/>
      </pc:docMkLst>
      <pc:sldChg chg="addSp modSp new mod">
        <pc:chgData name="Robert Haase" userId="4053ae19d436208f" providerId="LiveId" clId="{C64774E0-1043-46AA-B460-4014C55B70E2}" dt="2021-03-24T15:12:22" v="34" actId="20577"/>
        <pc:sldMkLst>
          <pc:docMk/>
          <pc:sldMk cId="1030830140" sldId="733"/>
        </pc:sldMkLst>
        <pc:spChg chg="add mod">
          <ac:chgData name="Robert Haase" userId="4053ae19d436208f" providerId="LiveId" clId="{C64774E0-1043-46AA-B460-4014C55B70E2}" dt="2021-03-24T15:12:22" v="34" actId="20577"/>
          <ac:spMkLst>
            <pc:docMk/>
            <pc:sldMk cId="1030830140" sldId="733"/>
            <ac:spMk id="4" creationId="{0DB3679F-E679-4372-8EFF-40D5DBCCAB26}"/>
          </ac:spMkLst>
        </pc:spChg>
      </pc:sldChg>
      <pc:sldChg chg="addSp modSp new mod">
        <pc:chgData name="Robert Haase" userId="4053ae19d436208f" providerId="LiveId" clId="{C64774E0-1043-46AA-B460-4014C55B70E2}" dt="2021-03-24T15:15:08.201" v="113" actId="20577"/>
        <pc:sldMkLst>
          <pc:docMk/>
          <pc:sldMk cId="2099360130" sldId="734"/>
        </pc:sldMkLst>
        <pc:spChg chg="add mod">
          <ac:chgData name="Robert Haase" userId="4053ae19d436208f" providerId="LiveId" clId="{C64774E0-1043-46AA-B460-4014C55B70E2}" dt="2021-03-24T15:15:08.201" v="113" actId="20577"/>
          <ac:spMkLst>
            <pc:docMk/>
            <pc:sldMk cId="2099360130" sldId="734"/>
            <ac:spMk id="4" creationId="{CD734842-83F2-497E-9666-3CB6D7545580}"/>
          </ac:spMkLst>
        </pc:spChg>
      </pc:sldChg>
    </pc:docChg>
  </pc:docChgLst>
  <pc:docChgLst>
    <pc:chgData name="Robert Haase" userId="4053ae19d436208f" providerId="LiveId" clId="{63B7199A-DB4C-4CB1-A36F-6C21EEBF6A35}"/>
    <pc:docChg chg="custSel addSld delSld modSld modMainMaster">
      <pc:chgData name="Robert Haase" userId="4053ae19d436208f" providerId="LiveId" clId="{63B7199A-DB4C-4CB1-A36F-6C21EEBF6A35}" dt="2021-03-21T10:27:00.849" v="186" actId="20577"/>
      <pc:docMkLst>
        <pc:docMk/>
      </pc:docMkLst>
      <pc:sldChg chg="delSp modSp mod">
        <pc:chgData name="Robert Haase" userId="4053ae19d436208f" providerId="LiveId" clId="{63B7199A-DB4C-4CB1-A36F-6C21EEBF6A35}" dt="2021-03-21T10:26:06.990" v="140" actId="20577"/>
        <pc:sldMkLst>
          <pc:docMk/>
          <pc:sldMk cId="2329594940" sldId="549"/>
        </pc:sldMkLst>
        <pc:spChg chg="mod">
          <ac:chgData name="Robert Haase" userId="4053ae19d436208f" providerId="LiveId" clId="{63B7199A-DB4C-4CB1-A36F-6C21EEBF6A35}" dt="2021-03-21T10:19:49.609" v="135" actId="20577"/>
          <ac:spMkLst>
            <pc:docMk/>
            <pc:sldMk cId="2329594940" sldId="549"/>
            <ac:spMk id="3" creationId="{00000000-0000-0000-0000-000000000000}"/>
          </ac:spMkLst>
        </pc:spChg>
        <pc:spChg chg="mod">
          <ac:chgData name="Robert Haase" userId="4053ae19d436208f" providerId="LiveId" clId="{63B7199A-DB4C-4CB1-A36F-6C21EEBF6A35}" dt="2021-03-21T10:26:06.990" v="140" actId="20577"/>
          <ac:spMkLst>
            <pc:docMk/>
            <pc:sldMk cId="2329594940" sldId="549"/>
            <ac:spMk id="11" creationId="{00000000-0000-0000-0000-000000000000}"/>
          </ac:spMkLst>
        </pc:spChg>
        <pc:spChg chg="mod">
          <ac:chgData name="Robert Haase" userId="4053ae19d436208f" providerId="LiveId" clId="{63B7199A-DB4C-4CB1-A36F-6C21EEBF6A35}" dt="2021-03-21T10:17:37.634" v="106" actId="14100"/>
          <ac:spMkLst>
            <pc:docMk/>
            <pc:sldMk cId="2329594940" sldId="549"/>
            <ac:spMk id="14" creationId="{CDFDD097-5E1E-4AB2-9E90-A75AB271E5DE}"/>
          </ac:spMkLst>
        </pc:spChg>
        <pc:picChg chg="del">
          <ac:chgData name="Robert Haase" userId="4053ae19d436208f" providerId="LiveId" clId="{63B7199A-DB4C-4CB1-A36F-6C21EEBF6A35}" dt="2021-03-21T10:17:33.476" v="105" actId="478"/>
          <ac:picMkLst>
            <pc:docMk/>
            <pc:sldMk cId="2329594940" sldId="549"/>
            <ac:picMk id="9" creationId="{313D1A6A-3568-40FA-8182-88E202DCDC92}"/>
          </ac:picMkLst>
        </pc:picChg>
      </pc:sldChg>
      <pc:sldChg chg="del">
        <pc:chgData name="Robert Haase" userId="4053ae19d436208f" providerId="LiveId" clId="{63B7199A-DB4C-4CB1-A36F-6C21EEBF6A35}" dt="2021-03-21T10:16:20.224" v="26" actId="47"/>
        <pc:sldMkLst>
          <pc:docMk/>
          <pc:sldMk cId="1871125048" sldId="570"/>
        </pc:sldMkLst>
      </pc:sldChg>
      <pc:sldChg chg="del">
        <pc:chgData name="Robert Haase" userId="4053ae19d436208f" providerId="LiveId" clId="{63B7199A-DB4C-4CB1-A36F-6C21EEBF6A35}" dt="2021-03-21T10:10:13.687" v="0" actId="47"/>
        <pc:sldMkLst>
          <pc:docMk/>
          <pc:sldMk cId="674657566" sldId="603"/>
        </pc:sldMkLst>
      </pc:sldChg>
      <pc:sldChg chg="del">
        <pc:chgData name="Robert Haase" userId="4053ae19d436208f" providerId="LiveId" clId="{63B7199A-DB4C-4CB1-A36F-6C21EEBF6A35}" dt="2021-03-21T10:16:20.224" v="26" actId="47"/>
        <pc:sldMkLst>
          <pc:docMk/>
          <pc:sldMk cId="73607699" sldId="604"/>
        </pc:sldMkLst>
      </pc:sldChg>
      <pc:sldChg chg="del">
        <pc:chgData name="Robert Haase" userId="4053ae19d436208f" providerId="LiveId" clId="{63B7199A-DB4C-4CB1-A36F-6C21EEBF6A35}" dt="2021-03-21T10:16:20.224" v="26" actId="47"/>
        <pc:sldMkLst>
          <pc:docMk/>
          <pc:sldMk cId="1946655433" sldId="606"/>
        </pc:sldMkLst>
      </pc:sldChg>
      <pc:sldChg chg="del">
        <pc:chgData name="Robert Haase" userId="4053ae19d436208f" providerId="LiveId" clId="{63B7199A-DB4C-4CB1-A36F-6C21EEBF6A35}" dt="2021-03-21T10:11:25.764" v="12" actId="47"/>
        <pc:sldMkLst>
          <pc:docMk/>
          <pc:sldMk cId="3559246714" sldId="608"/>
        </pc:sldMkLst>
      </pc:sldChg>
      <pc:sldChg chg="del">
        <pc:chgData name="Robert Haase" userId="4053ae19d436208f" providerId="LiveId" clId="{63B7199A-DB4C-4CB1-A36F-6C21EEBF6A35}" dt="2021-03-21T10:15:17.609" v="19" actId="47"/>
        <pc:sldMkLst>
          <pc:docMk/>
          <pc:sldMk cId="1551943642" sldId="626"/>
        </pc:sldMkLst>
      </pc:sldChg>
      <pc:sldChg chg="del">
        <pc:chgData name="Robert Haase" userId="4053ae19d436208f" providerId="LiveId" clId="{63B7199A-DB4C-4CB1-A36F-6C21EEBF6A35}" dt="2021-03-21T10:11:56.362" v="16" actId="47"/>
        <pc:sldMkLst>
          <pc:docMk/>
          <pc:sldMk cId="2786499607" sldId="648"/>
        </pc:sldMkLst>
      </pc:sldChg>
      <pc:sldChg chg="del">
        <pc:chgData name="Robert Haase" userId="4053ae19d436208f" providerId="LiveId" clId="{63B7199A-DB4C-4CB1-A36F-6C21EEBF6A35}" dt="2021-03-21T10:11:58.377" v="17" actId="47"/>
        <pc:sldMkLst>
          <pc:docMk/>
          <pc:sldMk cId="1525676667" sldId="649"/>
        </pc:sldMkLst>
      </pc:sldChg>
      <pc:sldChg chg="del">
        <pc:chgData name="Robert Haase" userId="4053ae19d436208f" providerId="LiveId" clId="{63B7199A-DB4C-4CB1-A36F-6C21EEBF6A35}" dt="2021-03-21T10:16:20.224" v="26" actId="47"/>
        <pc:sldMkLst>
          <pc:docMk/>
          <pc:sldMk cId="730775516" sldId="650"/>
        </pc:sldMkLst>
      </pc:sldChg>
      <pc:sldChg chg="del">
        <pc:chgData name="Robert Haase" userId="4053ae19d436208f" providerId="LiveId" clId="{63B7199A-DB4C-4CB1-A36F-6C21EEBF6A35}" dt="2021-03-21T10:16:11.880" v="25" actId="47"/>
        <pc:sldMkLst>
          <pc:docMk/>
          <pc:sldMk cId="3534445926" sldId="659"/>
        </pc:sldMkLst>
      </pc:sldChg>
      <pc:sldChg chg="del">
        <pc:chgData name="Robert Haase" userId="4053ae19d436208f" providerId="LiveId" clId="{63B7199A-DB4C-4CB1-A36F-6C21EEBF6A35}" dt="2021-03-21T10:16:20.224" v="26" actId="47"/>
        <pc:sldMkLst>
          <pc:docMk/>
          <pc:sldMk cId="399498889" sldId="663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4147706044" sldId="666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1339147526" sldId="667"/>
        </pc:sldMkLst>
      </pc:sldChg>
      <pc:sldChg chg="add">
        <pc:chgData name="Robert Haase" userId="4053ae19d436208f" providerId="LiveId" clId="{63B7199A-DB4C-4CB1-A36F-6C21EEBF6A35}" dt="2021-03-21T10:21:08.592" v="136"/>
        <pc:sldMkLst>
          <pc:docMk/>
          <pc:sldMk cId="30479130" sldId="672"/>
        </pc:sldMkLst>
      </pc:sldChg>
      <pc:sldChg chg="del">
        <pc:chgData name="Robert Haase" userId="4053ae19d436208f" providerId="LiveId" clId="{63B7199A-DB4C-4CB1-A36F-6C21EEBF6A35}" dt="2021-03-21T10:16:20.224" v="26" actId="47"/>
        <pc:sldMkLst>
          <pc:docMk/>
          <pc:sldMk cId="1786408668" sldId="672"/>
        </pc:sldMkLst>
      </pc:sldChg>
      <pc:sldChg chg="add">
        <pc:chgData name="Robert Haase" userId="4053ae19d436208f" providerId="LiveId" clId="{63B7199A-DB4C-4CB1-A36F-6C21EEBF6A35}" dt="2021-03-21T10:21:08.592" v="136"/>
        <pc:sldMkLst>
          <pc:docMk/>
          <pc:sldMk cId="670664391" sldId="673"/>
        </pc:sldMkLst>
      </pc:sldChg>
      <pc:sldChg chg="del">
        <pc:chgData name="Robert Haase" userId="4053ae19d436208f" providerId="LiveId" clId="{63B7199A-DB4C-4CB1-A36F-6C21EEBF6A35}" dt="2021-03-21T10:16:20.224" v="26" actId="47"/>
        <pc:sldMkLst>
          <pc:docMk/>
          <pc:sldMk cId="3272953088" sldId="673"/>
        </pc:sldMkLst>
      </pc:sldChg>
      <pc:sldChg chg="add">
        <pc:chgData name="Robert Haase" userId="4053ae19d436208f" providerId="LiveId" clId="{63B7199A-DB4C-4CB1-A36F-6C21EEBF6A35}" dt="2021-03-21T10:21:08.592" v="136"/>
        <pc:sldMkLst>
          <pc:docMk/>
          <pc:sldMk cId="141213850" sldId="674"/>
        </pc:sldMkLst>
      </pc:sldChg>
      <pc:sldChg chg="del">
        <pc:chgData name="Robert Haase" userId="4053ae19d436208f" providerId="LiveId" clId="{63B7199A-DB4C-4CB1-A36F-6C21EEBF6A35}" dt="2021-03-21T10:16:20.224" v="26" actId="47"/>
        <pc:sldMkLst>
          <pc:docMk/>
          <pc:sldMk cId="1288225887" sldId="674"/>
        </pc:sldMkLst>
      </pc:sldChg>
      <pc:sldChg chg="add">
        <pc:chgData name="Robert Haase" userId="4053ae19d436208f" providerId="LiveId" clId="{63B7199A-DB4C-4CB1-A36F-6C21EEBF6A35}" dt="2021-03-21T10:21:08.592" v="136"/>
        <pc:sldMkLst>
          <pc:docMk/>
          <pc:sldMk cId="786451858" sldId="675"/>
        </pc:sldMkLst>
      </pc:sldChg>
      <pc:sldChg chg="del">
        <pc:chgData name="Robert Haase" userId="4053ae19d436208f" providerId="LiveId" clId="{63B7199A-DB4C-4CB1-A36F-6C21EEBF6A35}" dt="2021-03-21T10:16:20.224" v="26" actId="47"/>
        <pc:sldMkLst>
          <pc:docMk/>
          <pc:sldMk cId="2977313814" sldId="675"/>
        </pc:sldMkLst>
      </pc:sldChg>
      <pc:sldChg chg="add">
        <pc:chgData name="Robert Haase" userId="4053ae19d436208f" providerId="LiveId" clId="{63B7199A-DB4C-4CB1-A36F-6C21EEBF6A35}" dt="2021-03-21T10:21:08.592" v="136"/>
        <pc:sldMkLst>
          <pc:docMk/>
          <pc:sldMk cId="2330035874" sldId="676"/>
        </pc:sldMkLst>
      </pc:sldChg>
      <pc:sldChg chg="modSp mod">
        <pc:chgData name="Robert Haase" userId="4053ae19d436208f" providerId="LiveId" clId="{63B7199A-DB4C-4CB1-A36F-6C21EEBF6A35}" dt="2021-03-21T10:27:00.849" v="186" actId="20577"/>
        <pc:sldMkLst>
          <pc:docMk/>
          <pc:sldMk cId="603402868" sldId="692"/>
        </pc:sldMkLst>
        <pc:spChg chg="mod">
          <ac:chgData name="Robert Haase" userId="4053ae19d436208f" providerId="LiveId" clId="{63B7199A-DB4C-4CB1-A36F-6C21EEBF6A35}" dt="2021-03-21T10:27:00.849" v="186" actId="20577"/>
          <ac:spMkLst>
            <pc:docMk/>
            <pc:sldMk cId="603402868" sldId="692"/>
            <ac:spMk id="3" creationId="{522AD796-B62F-4E16-BFFB-F7F331A8176A}"/>
          </ac:spMkLst>
        </pc:spChg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3289222599" sldId="695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523859667" sldId="696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2648513657" sldId="697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3119913283" sldId="698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3207312139" sldId="699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3602438616" sldId="700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2060168924" sldId="701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4193673953" sldId="702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433158628" sldId="703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3547852620" sldId="704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58246994" sldId="705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2459256359" sldId="706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3121070033" sldId="707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2111732756" sldId="708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203369267" sldId="709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2520156450" sldId="710"/>
        </pc:sldMkLst>
      </pc:sldChg>
      <pc:sldChg chg="add">
        <pc:chgData name="Robert Haase" userId="4053ae19d436208f" providerId="LiveId" clId="{63B7199A-DB4C-4CB1-A36F-6C21EEBF6A35}" dt="2021-03-21T10:21:30.530" v="137"/>
        <pc:sldMkLst>
          <pc:docMk/>
          <pc:sldMk cId="3263912323" sldId="710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1962798104" sldId="711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2326388844" sldId="712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4087915206" sldId="714"/>
        </pc:sldMkLst>
      </pc:sldChg>
      <pc:sldChg chg="del">
        <pc:chgData name="Robert Haase" userId="4053ae19d436208f" providerId="LiveId" clId="{63B7199A-DB4C-4CB1-A36F-6C21EEBF6A35}" dt="2021-03-21T10:16:20.224" v="26" actId="47"/>
        <pc:sldMkLst>
          <pc:docMk/>
          <pc:sldMk cId="3623031060" sldId="719"/>
        </pc:sldMkLst>
      </pc:sldChg>
      <pc:sldChg chg="del">
        <pc:chgData name="Robert Haase" userId="4053ae19d436208f" providerId="LiveId" clId="{63B7199A-DB4C-4CB1-A36F-6C21EEBF6A35}" dt="2021-03-21T10:11:46.956" v="15" actId="47"/>
        <pc:sldMkLst>
          <pc:docMk/>
          <pc:sldMk cId="3084962594" sldId="720"/>
        </pc:sldMkLst>
      </pc:sldChg>
      <pc:sldChg chg="delSp modSp mod">
        <pc:chgData name="Robert Haase" userId="4053ae19d436208f" providerId="LiveId" clId="{63B7199A-DB4C-4CB1-A36F-6C21EEBF6A35}" dt="2021-03-21T10:26:33.843" v="168" actId="6549"/>
        <pc:sldMkLst>
          <pc:docMk/>
          <pc:sldMk cId="896472282" sldId="721"/>
        </pc:sldMkLst>
        <pc:spChg chg="mod">
          <ac:chgData name="Robert Haase" userId="4053ae19d436208f" providerId="LiveId" clId="{63B7199A-DB4C-4CB1-A36F-6C21EEBF6A35}" dt="2021-03-21T10:26:28.372" v="160" actId="20577"/>
          <ac:spMkLst>
            <pc:docMk/>
            <pc:sldMk cId="896472282" sldId="721"/>
            <ac:spMk id="3" creationId="{00000000-0000-0000-0000-000000000000}"/>
          </ac:spMkLst>
        </pc:spChg>
        <pc:spChg chg="mod">
          <ac:chgData name="Robert Haase" userId="4053ae19d436208f" providerId="LiveId" clId="{63B7199A-DB4C-4CB1-A36F-6C21EEBF6A35}" dt="2021-03-21T10:26:33.843" v="168" actId="6549"/>
          <ac:spMkLst>
            <pc:docMk/>
            <pc:sldMk cId="896472282" sldId="721"/>
            <ac:spMk id="11" creationId="{00000000-0000-0000-0000-000000000000}"/>
          </ac:spMkLst>
        </pc:spChg>
        <pc:spChg chg="mod">
          <ac:chgData name="Robert Haase" userId="4053ae19d436208f" providerId="LiveId" clId="{63B7199A-DB4C-4CB1-A36F-6C21EEBF6A35}" dt="2021-03-21T10:19:32.328" v="116" actId="14100"/>
          <ac:spMkLst>
            <pc:docMk/>
            <pc:sldMk cId="896472282" sldId="721"/>
            <ac:spMk id="14" creationId="{A17C73D1-D880-47B7-87A1-FDF20D39D4AC}"/>
          </ac:spMkLst>
        </pc:spChg>
        <pc:picChg chg="del">
          <ac:chgData name="Robert Haase" userId="4053ae19d436208f" providerId="LiveId" clId="{63B7199A-DB4C-4CB1-A36F-6C21EEBF6A35}" dt="2021-03-21T10:19:29.335" v="115" actId="478"/>
          <ac:picMkLst>
            <pc:docMk/>
            <pc:sldMk cId="896472282" sldId="721"/>
            <ac:picMk id="9" creationId="{D1DBB9A6-062C-48D4-8941-54EECDDB940C}"/>
          </ac:picMkLst>
        </pc:picChg>
      </pc:sldChg>
      <pc:sldChg chg="del">
        <pc:chgData name="Robert Haase" userId="4053ae19d436208f" providerId="LiveId" clId="{63B7199A-DB4C-4CB1-A36F-6C21EEBF6A35}" dt="2021-03-21T10:11:25.764" v="12" actId="47"/>
        <pc:sldMkLst>
          <pc:docMk/>
          <pc:sldMk cId="2778400380" sldId="722"/>
        </pc:sldMkLst>
      </pc:sldChg>
      <pc:sldChg chg="addSp delSp modSp mod delAnim">
        <pc:chgData name="Robert Haase" userId="4053ae19d436208f" providerId="LiveId" clId="{63B7199A-DB4C-4CB1-A36F-6C21EEBF6A35}" dt="2021-03-21T10:11:14.641" v="11" actId="14100"/>
        <pc:sldMkLst>
          <pc:docMk/>
          <pc:sldMk cId="1070075514" sldId="723"/>
        </pc:sldMkLst>
        <pc:picChg chg="del">
          <ac:chgData name="Robert Haase" userId="4053ae19d436208f" providerId="LiveId" clId="{63B7199A-DB4C-4CB1-A36F-6C21EEBF6A35}" dt="2021-03-21T10:10:54.312" v="5" actId="478"/>
          <ac:picMkLst>
            <pc:docMk/>
            <pc:sldMk cId="1070075514" sldId="723"/>
            <ac:picMk id="4" creationId="{E16AB8D6-0C52-46B6-840C-C1707F15F61B}"/>
          </ac:picMkLst>
        </pc:picChg>
        <pc:picChg chg="del">
          <ac:chgData name="Robert Haase" userId="4053ae19d436208f" providerId="LiveId" clId="{63B7199A-DB4C-4CB1-A36F-6C21EEBF6A35}" dt="2021-03-21T10:10:49.248" v="1" actId="478"/>
          <ac:picMkLst>
            <pc:docMk/>
            <pc:sldMk cId="1070075514" sldId="723"/>
            <ac:picMk id="5" creationId="{509E8936-59E1-4CA8-AFE5-A83DC22B15B2}"/>
          </ac:picMkLst>
        </pc:picChg>
        <pc:picChg chg="del">
          <ac:chgData name="Robert Haase" userId="4053ae19d436208f" providerId="LiveId" clId="{63B7199A-DB4C-4CB1-A36F-6C21EEBF6A35}" dt="2021-03-21T10:10:51.623" v="3" actId="478"/>
          <ac:picMkLst>
            <pc:docMk/>
            <pc:sldMk cId="1070075514" sldId="723"/>
            <ac:picMk id="6" creationId="{39A8B975-1482-4B54-B528-FFB0F2A1C65D}"/>
          </ac:picMkLst>
        </pc:picChg>
        <pc:picChg chg="del">
          <ac:chgData name="Robert Haase" userId="4053ae19d436208f" providerId="LiveId" clId="{63B7199A-DB4C-4CB1-A36F-6C21EEBF6A35}" dt="2021-03-21T10:10:52.826" v="4" actId="478"/>
          <ac:picMkLst>
            <pc:docMk/>
            <pc:sldMk cId="1070075514" sldId="723"/>
            <ac:picMk id="7" creationId="{3603E48E-904D-412F-BB69-67C55B928CBF}"/>
          </ac:picMkLst>
        </pc:picChg>
        <pc:picChg chg="del">
          <ac:chgData name="Robert Haase" userId="4053ae19d436208f" providerId="LiveId" clId="{63B7199A-DB4C-4CB1-A36F-6C21EEBF6A35}" dt="2021-03-21T10:10:50.373" v="2" actId="478"/>
          <ac:picMkLst>
            <pc:docMk/>
            <pc:sldMk cId="1070075514" sldId="723"/>
            <ac:picMk id="8" creationId="{9B368D05-953E-4B58-89BD-BC524D9A8D7D}"/>
          </ac:picMkLst>
        </pc:picChg>
        <pc:picChg chg="add del">
          <ac:chgData name="Robert Haase" userId="4053ae19d436208f" providerId="LiveId" clId="{63B7199A-DB4C-4CB1-A36F-6C21EEBF6A35}" dt="2021-03-21T10:10:58.221" v="7" actId="478"/>
          <ac:picMkLst>
            <pc:docMk/>
            <pc:sldMk cId="1070075514" sldId="723"/>
            <ac:picMk id="1026" creationId="{8DFB41FB-62FE-459D-9FF0-022A285A242B}"/>
          </ac:picMkLst>
        </pc:picChg>
        <pc:picChg chg="add mod">
          <ac:chgData name="Robert Haase" userId="4053ae19d436208f" providerId="LiveId" clId="{63B7199A-DB4C-4CB1-A36F-6C21EEBF6A35}" dt="2021-03-21T10:11:14.641" v="11" actId="14100"/>
          <ac:picMkLst>
            <pc:docMk/>
            <pc:sldMk cId="1070075514" sldId="723"/>
            <ac:picMk id="1028" creationId="{70A6D0B7-9F3F-4B6E-A35A-CB56040D60A4}"/>
          </ac:picMkLst>
        </pc:picChg>
      </pc:sldChg>
      <pc:sldChg chg="delSp mod">
        <pc:chgData name="Robert Haase" userId="4053ae19d436208f" providerId="LiveId" clId="{63B7199A-DB4C-4CB1-A36F-6C21EEBF6A35}" dt="2021-03-21T10:11:37.832" v="13" actId="478"/>
        <pc:sldMkLst>
          <pc:docMk/>
          <pc:sldMk cId="22896220" sldId="725"/>
        </pc:sldMkLst>
        <pc:picChg chg="del">
          <ac:chgData name="Robert Haase" userId="4053ae19d436208f" providerId="LiveId" clId="{63B7199A-DB4C-4CB1-A36F-6C21EEBF6A35}" dt="2021-03-21T10:11:37.832" v="13" actId="478"/>
          <ac:picMkLst>
            <pc:docMk/>
            <pc:sldMk cId="22896220" sldId="725"/>
            <ac:picMk id="6" creationId="{12099E19-F6BE-4E67-B931-E911EA6F35CC}"/>
          </ac:picMkLst>
        </pc:picChg>
      </pc:sldChg>
      <pc:sldChg chg="del">
        <pc:chgData name="Robert Haase" userId="4053ae19d436208f" providerId="LiveId" clId="{63B7199A-DB4C-4CB1-A36F-6C21EEBF6A35}" dt="2021-03-21T10:11:39.841" v="14" actId="47"/>
        <pc:sldMkLst>
          <pc:docMk/>
          <pc:sldMk cId="998103000" sldId="726"/>
        </pc:sldMkLst>
      </pc:sldChg>
      <pc:sldChg chg="del">
        <pc:chgData name="Robert Haase" userId="4053ae19d436208f" providerId="LiveId" clId="{63B7199A-DB4C-4CB1-A36F-6C21EEBF6A35}" dt="2021-03-21T10:11:39.841" v="14" actId="47"/>
        <pc:sldMkLst>
          <pc:docMk/>
          <pc:sldMk cId="2999244171" sldId="727"/>
        </pc:sldMkLst>
      </pc:sldChg>
      <pc:sldChg chg="del">
        <pc:chgData name="Robert Haase" userId="4053ae19d436208f" providerId="LiveId" clId="{63B7199A-DB4C-4CB1-A36F-6C21EEBF6A35}" dt="2021-03-21T10:16:20.224" v="26" actId="47"/>
        <pc:sldMkLst>
          <pc:docMk/>
          <pc:sldMk cId="3836868834" sldId="728"/>
        </pc:sldMkLst>
      </pc:sldChg>
      <pc:sldChg chg="del">
        <pc:chgData name="Robert Haase" userId="4053ae19d436208f" providerId="LiveId" clId="{63B7199A-DB4C-4CB1-A36F-6C21EEBF6A35}" dt="2021-03-21T10:12:32.668" v="18" actId="2696"/>
        <pc:sldMkLst>
          <pc:docMk/>
          <pc:sldMk cId="1419908164" sldId="729"/>
        </pc:sldMkLst>
      </pc:sldChg>
      <pc:sldChg chg="delSp mod">
        <pc:chgData name="Robert Haase" userId="4053ae19d436208f" providerId="LiveId" clId="{63B7199A-DB4C-4CB1-A36F-6C21EEBF6A35}" dt="2021-03-21T10:15:31.098" v="23" actId="478"/>
        <pc:sldMkLst>
          <pc:docMk/>
          <pc:sldMk cId="1393169613" sldId="730"/>
        </pc:sldMkLst>
        <pc:picChg chg="del">
          <ac:chgData name="Robert Haase" userId="4053ae19d436208f" providerId="LiveId" clId="{63B7199A-DB4C-4CB1-A36F-6C21EEBF6A35}" dt="2021-03-21T10:15:31.098" v="23" actId="478"/>
          <ac:picMkLst>
            <pc:docMk/>
            <pc:sldMk cId="1393169613" sldId="730"/>
            <ac:picMk id="5" creationId="{E93B1FBA-EA0E-4387-8E85-D4ABE8999C2F}"/>
          </ac:picMkLst>
        </pc:picChg>
      </pc:sldChg>
      <pc:sldChg chg="add mod modShow">
        <pc:chgData name="Robert Haase" userId="4053ae19d436208f" providerId="LiveId" clId="{63B7199A-DB4C-4CB1-A36F-6C21EEBF6A35}" dt="2021-03-21T10:15:34.204" v="24" actId="729"/>
        <pc:sldMkLst>
          <pc:docMk/>
          <pc:sldMk cId="1078437705" sldId="731"/>
        </pc:sldMkLst>
      </pc:sldChg>
      <pc:sldChg chg="new del">
        <pc:chgData name="Robert Haase" userId="4053ae19d436208f" providerId="LiveId" clId="{63B7199A-DB4C-4CB1-A36F-6C21EEBF6A35}" dt="2021-03-21T10:15:27.294" v="21" actId="47"/>
        <pc:sldMkLst>
          <pc:docMk/>
          <pc:sldMk cId="2211376178" sldId="731"/>
        </pc:sldMkLst>
      </pc:sldChg>
      <pc:sldChg chg="addSp modSp new mod modAnim">
        <pc:chgData name="Robert Haase" userId="4053ae19d436208f" providerId="LiveId" clId="{63B7199A-DB4C-4CB1-A36F-6C21EEBF6A35}" dt="2021-03-21T10:18:53.189" v="112"/>
        <pc:sldMkLst>
          <pc:docMk/>
          <pc:sldMk cId="2033614636" sldId="732"/>
        </pc:sldMkLst>
        <pc:spChg chg="mod">
          <ac:chgData name="Robert Haase" userId="4053ae19d436208f" providerId="LiveId" clId="{63B7199A-DB4C-4CB1-A36F-6C21EEBF6A35}" dt="2021-03-21T10:16:38.417" v="73" actId="20577"/>
          <ac:spMkLst>
            <pc:docMk/>
            <pc:sldMk cId="2033614636" sldId="732"/>
            <ac:spMk id="2" creationId="{AEC9BA63-5F0F-46D3-B012-7E5BE269FDE3}"/>
          </ac:spMkLst>
        </pc:spChg>
        <pc:spChg chg="mod">
          <ac:chgData name="Robert Haase" userId="4053ae19d436208f" providerId="LiveId" clId="{63B7199A-DB4C-4CB1-A36F-6C21EEBF6A35}" dt="2021-03-21T10:16:46.731" v="99" actId="14100"/>
          <ac:spMkLst>
            <pc:docMk/>
            <pc:sldMk cId="2033614636" sldId="732"/>
            <ac:spMk id="3" creationId="{10464532-F218-4280-9735-53C6CA4F23BA}"/>
          </ac:spMkLst>
        </pc:spChg>
        <pc:picChg chg="add mod">
          <ac:chgData name="Robert Haase" userId="4053ae19d436208f" providerId="LiveId" clId="{63B7199A-DB4C-4CB1-A36F-6C21EEBF6A35}" dt="2021-03-21T10:18:41.800" v="109" actId="1076"/>
          <ac:picMkLst>
            <pc:docMk/>
            <pc:sldMk cId="2033614636" sldId="732"/>
            <ac:picMk id="5" creationId="{EE3C755A-6A94-43EA-B0C8-E0161921EDA6}"/>
          </ac:picMkLst>
        </pc:picChg>
        <pc:picChg chg="add mod">
          <ac:chgData name="Robert Haase" userId="4053ae19d436208f" providerId="LiveId" clId="{63B7199A-DB4C-4CB1-A36F-6C21EEBF6A35}" dt="2021-03-21T10:18:50.785" v="111" actId="1076"/>
          <ac:picMkLst>
            <pc:docMk/>
            <pc:sldMk cId="2033614636" sldId="732"/>
            <ac:picMk id="7" creationId="{60348BFD-B323-494C-B8DA-79460C4D8070}"/>
          </ac:picMkLst>
        </pc:picChg>
      </pc:sldChg>
      <pc:sldMasterChg chg="modSldLayout">
        <pc:chgData name="Robert Haase" userId="4053ae19d436208f" providerId="LiveId" clId="{63B7199A-DB4C-4CB1-A36F-6C21EEBF6A35}" dt="2021-03-21T10:26:16.495" v="143" actId="20577"/>
        <pc:sldMasterMkLst>
          <pc:docMk/>
          <pc:sldMasterMk cId="1542903674" sldId="2147483654"/>
        </pc:sldMasterMkLst>
        <pc:sldLayoutChg chg="addSp delSp modSp mod">
          <pc:chgData name="Robert Haase" userId="4053ae19d436208f" providerId="LiveId" clId="{63B7199A-DB4C-4CB1-A36F-6C21EEBF6A35}" dt="2021-03-21T10:17:26.050" v="104"/>
          <pc:sldLayoutMkLst>
            <pc:docMk/>
            <pc:sldMasterMk cId="1542903674" sldId="2147483654"/>
            <pc:sldLayoutMk cId="1269584847" sldId="2147483655"/>
          </pc:sldLayoutMkLst>
          <pc:picChg chg="del">
            <ac:chgData name="Robert Haase" userId="4053ae19d436208f" providerId="LiveId" clId="{63B7199A-DB4C-4CB1-A36F-6C21EEBF6A35}" dt="2021-03-21T10:17:25.753" v="103" actId="478"/>
            <ac:picMkLst>
              <pc:docMk/>
              <pc:sldMasterMk cId="1542903674" sldId="2147483654"/>
              <pc:sldLayoutMk cId="1269584847" sldId="2147483655"/>
              <ac:picMk id="7" creationId="{00000000-0000-0000-0000-000000000000}"/>
            </ac:picMkLst>
          </pc:picChg>
          <pc:picChg chg="del">
            <ac:chgData name="Robert Haase" userId="4053ae19d436208f" providerId="LiveId" clId="{63B7199A-DB4C-4CB1-A36F-6C21EEBF6A35}" dt="2021-03-21T10:17:25.753" v="103" actId="478"/>
            <ac:picMkLst>
              <pc:docMk/>
              <pc:sldMasterMk cId="1542903674" sldId="2147483654"/>
              <pc:sldLayoutMk cId="1269584847" sldId="2147483655"/>
              <ac:picMk id="8" creationId="{00000000-0000-0000-0000-000000000000}"/>
            </ac:picMkLst>
          </pc:picChg>
          <pc:picChg chg="del">
            <ac:chgData name="Robert Haase" userId="4053ae19d436208f" providerId="LiveId" clId="{63B7199A-DB4C-4CB1-A36F-6C21EEBF6A35}" dt="2021-03-21T10:17:25.753" v="103" actId="478"/>
            <ac:picMkLst>
              <pc:docMk/>
              <pc:sldMasterMk cId="1542903674" sldId="2147483654"/>
              <pc:sldLayoutMk cId="1269584847" sldId="2147483655"/>
              <ac:picMk id="9" creationId="{00000000-0000-0000-0000-000000000000}"/>
            </ac:picMkLst>
          </pc:picChg>
          <pc:picChg chg="del">
            <ac:chgData name="Robert Haase" userId="4053ae19d436208f" providerId="LiveId" clId="{63B7199A-DB4C-4CB1-A36F-6C21EEBF6A35}" dt="2021-03-21T10:17:25.753" v="103" actId="478"/>
            <ac:picMkLst>
              <pc:docMk/>
              <pc:sldMasterMk cId="1542903674" sldId="2147483654"/>
              <pc:sldLayoutMk cId="1269584847" sldId="2147483655"/>
              <ac:picMk id="10" creationId="{00000000-0000-0000-0000-000000000000}"/>
            </ac:picMkLst>
          </pc:picChg>
          <pc:picChg chg="add mod">
            <ac:chgData name="Robert Haase" userId="4053ae19d436208f" providerId="LiveId" clId="{63B7199A-DB4C-4CB1-A36F-6C21EEBF6A35}" dt="2021-03-21T10:17:26.050" v="104"/>
            <ac:picMkLst>
              <pc:docMk/>
              <pc:sldMasterMk cId="1542903674" sldId="2147483654"/>
              <pc:sldLayoutMk cId="1269584847" sldId="2147483655"/>
              <ac:picMk id="11" creationId="{F8DBB5DC-465F-40D1-9FFB-6D7BC0D50BE6}"/>
            </ac:picMkLst>
          </pc:picChg>
          <pc:picChg chg="add mod">
            <ac:chgData name="Robert Haase" userId="4053ae19d436208f" providerId="LiveId" clId="{63B7199A-DB4C-4CB1-A36F-6C21EEBF6A35}" dt="2021-03-21T10:17:26.050" v="104"/>
            <ac:picMkLst>
              <pc:docMk/>
              <pc:sldMasterMk cId="1542903674" sldId="2147483654"/>
              <pc:sldLayoutMk cId="1269584847" sldId="2147483655"/>
              <ac:picMk id="12" creationId="{B8EA39CB-8A93-49AE-9EA7-ECB6DCB2863B}"/>
            </ac:picMkLst>
          </pc:picChg>
        </pc:sldLayoutChg>
        <pc:sldLayoutChg chg="addSp delSp modSp mod">
          <pc:chgData name="Robert Haase" userId="4053ae19d436208f" providerId="LiveId" clId="{63B7199A-DB4C-4CB1-A36F-6C21EEBF6A35}" dt="2021-03-21T10:26:16.495" v="143" actId="20577"/>
          <pc:sldLayoutMkLst>
            <pc:docMk/>
            <pc:sldMasterMk cId="1542903674" sldId="2147483654"/>
            <pc:sldLayoutMk cId="437954215" sldId="2147483656"/>
          </pc:sldLayoutMkLst>
          <pc:spChg chg="mod">
            <ac:chgData name="Robert Haase" userId="4053ae19d436208f" providerId="LiveId" clId="{63B7199A-DB4C-4CB1-A36F-6C21EEBF6A35}" dt="2021-03-21T10:26:16.495" v="143" actId="20577"/>
            <ac:spMkLst>
              <pc:docMk/>
              <pc:sldMasterMk cId="1542903674" sldId="2147483654"/>
              <pc:sldLayoutMk cId="437954215" sldId="2147483656"/>
              <ac:spMk id="10" creationId="{00000000-0000-0000-0000-000000000000}"/>
            </ac:spMkLst>
          </pc:spChg>
          <pc:picChg chg="del">
            <ac:chgData name="Robert Haase" userId="4053ae19d436208f" providerId="LiveId" clId="{63B7199A-DB4C-4CB1-A36F-6C21EEBF6A35}" dt="2021-03-21T10:17:03.686" v="100" actId="478"/>
            <ac:picMkLst>
              <pc:docMk/>
              <pc:sldMasterMk cId="1542903674" sldId="2147483654"/>
              <pc:sldLayoutMk cId="437954215" sldId="2147483656"/>
              <ac:picMk id="11" creationId="{00000000-0000-0000-0000-000000000000}"/>
            </ac:picMkLst>
          </pc:picChg>
          <pc:picChg chg="del">
            <ac:chgData name="Robert Haase" userId="4053ae19d436208f" providerId="LiveId" clId="{63B7199A-DB4C-4CB1-A36F-6C21EEBF6A35}" dt="2021-03-21T10:17:03.686" v="100" actId="478"/>
            <ac:picMkLst>
              <pc:docMk/>
              <pc:sldMasterMk cId="1542903674" sldId="2147483654"/>
              <pc:sldLayoutMk cId="437954215" sldId="2147483656"/>
              <ac:picMk id="12" creationId="{EFA9573F-6A57-4A22-AB39-D71F23829685}"/>
            </ac:picMkLst>
          </pc:picChg>
          <pc:picChg chg="add mod">
            <ac:chgData name="Robert Haase" userId="4053ae19d436208f" providerId="LiveId" clId="{63B7199A-DB4C-4CB1-A36F-6C21EEBF6A35}" dt="2021-03-21T10:17:04.404" v="101"/>
            <ac:picMkLst>
              <pc:docMk/>
              <pc:sldMasterMk cId="1542903674" sldId="2147483654"/>
              <pc:sldLayoutMk cId="437954215" sldId="2147483656"/>
              <ac:picMk id="13" creationId="{9CB3DFF1-9BD3-45FA-B9E9-849FDF87DB23}"/>
            </ac:picMkLst>
          </pc:picChg>
          <pc:picChg chg="add mod">
            <ac:chgData name="Robert Haase" userId="4053ae19d436208f" providerId="LiveId" clId="{63B7199A-DB4C-4CB1-A36F-6C21EEBF6A35}" dt="2021-03-21T10:17:04.404" v="101"/>
            <ac:picMkLst>
              <pc:docMk/>
              <pc:sldMasterMk cId="1542903674" sldId="2147483654"/>
              <pc:sldLayoutMk cId="437954215" sldId="2147483656"/>
              <ac:picMk id="14" creationId="{16980454-A50A-40C8-BF98-1AB00F806FF5}"/>
            </ac:picMkLst>
          </pc:picChg>
          <pc:picChg chg="del">
            <ac:chgData name="Robert Haase" userId="4053ae19d436208f" providerId="LiveId" clId="{63B7199A-DB4C-4CB1-A36F-6C21EEBF6A35}" dt="2021-03-21T10:17:03.686" v="100" actId="478"/>
            <ac:picMkLst>
              <pc:docMk/>
              <pc:sldMasterMk cId="1542903674" sldId="2147483654"/>
              <pc:sldLayoutMk cId="437954215" sldId="2147483656"/>
              <ac:picMk id="1026" creationId="{00000000-0000-0000-0000-000000000000}"/>
            </ac:picMkLst>
          </pc:picChg>
          <pc:cxnChg chg="mod">
            <ac:chgData name="Robert Haase" userId="4053ae19d436208f" providerId="LiveId" clId="{63B7199A-DB4C-4CB1-A36F-6C21EEBF6A35}" dt="2021-03-21T10:17:09.109" v="102" actId="14100"/>
            <ac:cxnSpMkLst>
              <pc:docMk/>
              <pc:sldMasterMk cId="1542903674" sldId="2147483654"/>
              <pc:sldLayoutMk cId="437954215" sldId="2147483656"/>
              <ac:cxnSpMk id="8" creationId="{00000000-0000-0000-0000-000000000000}"/>
            </ac:cxnSpMkLst>
          </pc:cxnChg>
        </pc:sldLayoutChg>
      </pc:sldMasterChg>
    </pc:docChg>
  </pc:docChgLst>
  <pc:docChgLst>
    <pc:chgData name="Robert Haase" userId="4053ae19d436208f" providerId="LiveId" clId="{B428865D-2654-4F81-8D00-C6D799149F1A}"/>
    <pc:docChg chg="custSel addSld delSld modSld sldOrd">
      <pc:chgData name="Robert Haase" userId="4053ae19d436208f" providerId="LiveId" clId="{B428865D-2654-4F81-8D00-C6D799149F1A}" dt="2021-05-14T14:29:31.753" v="237" actId="1076"/>
      <pc:docMkLst>
        <pc:docMk/>
      </pc:docMkLst>
      <pc:sldChg chg="del">
        <pc:chgData name="Robert Haase" userId="4053ae19d436208f" providerId="LiveId" clId="{B428865D-2654-4F81-8D00-C6D799149F1A}" dt="2021-05-12T14:12:03.424" v="54" actId="47"/>
        <pc:sldMkLst>
          <pc:docMk/>
          <pc:sldMk cId="3991383118" sldId="419"/>
        </pc:sldMkLst>
      </pc:sldChg>
      <pc:sldChg chg="modSp add mod">
        <pc:chgData name="Robert Haase" userId="4053ae19d436208f" providerId="LiveId" clId="{B428865D-2654-4F81-8D00-C6D799149F1A}" dt="2021-05-14T14:00:14.919" v="228" actId="113"/>
        <pc:sldMkLst>
          <pc:docMk/>
          <pc:sldMk cId="2688042608" sldId="538"/>
        </pc:sldMkLst>
        <pc:spChg chg="mod">
          <ac:chgData name="Robert Haase" userId="4053ae19d436208f" providerId="LiveId" clId="{B428865D-2654-4F81-8D00-C6D799149F1A}" dt="2021-05-14T14:00:14.919" v="228" actId="113"/>
          <ac:spMkLst>
            <pc:docMk/>
            <pc:sldMk cId="2688042608" sldId="538"/>
            <ac:spMk id="3" creationId="{6BC6CE5B-7D5F-431D-8BE1-DAAAD3E7B101}"/>
          </ac:spMkLst>
        </pc:spChg>
      </pc:sldChg>
      <pc:sldChg chg="del">
        <pc:chgData name="Robert Haase" userId="4053ae19d436208f" providerId="LiveId" clId="{B428865D-2654-4F81-8D00-C6D799149F1A}" dt="2021-05-12T14:21:18.789" v="177" actId="47"/>
        <pc:sldMkLst>
          <pc:docMk/>
          <pc:sldMk cId="3536190230" sldId="544"/>
        </pc:sldMkLst>
      </pc:sldChg>
      <pc:sldChg chg="modSp mod">
        <pc:chgData name="Robert Haase" userId="4053ae19d436208f" providerId="LiveId" clId="{B428865D-2654-4F81-8D00-C6D799149F1A}" dt="2021-05-14T14:29:31.753" v="237" actId="1076"/>
        <pc:sldMkLst>
          <pc:docMk/>
          <pc:sldMk cId="2329594940" sldId="549"/>
        </pc:sldMkLst>
        <pc:spChg chg="mod">
          <ac:chgData name="Robert Haase" userId="4053ae19d436208f" providerId="LiveId" clId="{B428865D-2654-4F81-8D00-C6D799149F1A}" dt="2021-05-12T14:11:35.060" v="44" actId="20577"/>
          <ac:spMkLst>
            <pc:docMk/>
            <pc:sldMk cId="2329594940" sldId="549"/>
            <ac:spMk id="2" creationId="{00000000-0000-0000-0000-000000000000}"/>
          </ac:spMkLst>
        </pc:spChg>
        <pc:spChg chg="mod">
          <ac:chgData name="Robert Haase" userId="4053ae19d436208f" providerId="LiveId" clId="{B428865D-2654-4F81-8D00-C6D799149F1A}" dt="2021-05-12T14:11:44.997" v="53" actId="20577"/>
          <ac:spMkLst>
            <pc:docMk/>
            <pc:sldMk cId="2329594940" sldId="549"/>
            <ac:spMk id="3" creationId="{00000000-0000-0000-0000-000000000000}"/>
          </ac:spMkLst>
        </pc:spChg>
        <pc:spChg chg="mod">
          <ac:chgData name="Robert Haase" userId="4053ae19d436208f" providerId="LiveId" clId="{B428865D-2654-4F81-8D00-C6D799149F1A}" dt="2021-05-14T14:29:31.753" v="237" actId="1076"/>
          <ac:spMkLst>
            <pc:docMk/>
            <pc:sldMk cId="2329594940" sldId="549"/>
            <ac:spMk id="4" creationId="{C65029F1-1D2B-4EE5-B03A-0082BD77871A}"/>
          </ac:spMkLst>
        </pc:spChg>
        <pc:picChg chg="mod">
          <ac:chgData name="Robert Haase" userId="4053ae19d436208f" providerId="LiveId" clId="{B428865D-2654-4F81-8D00-C6D799149F1A}" dt="2021-05-14T14:29:31.753" v="237" actId="1076"/>
          <ac:picMkLst>
            <pc:docMk/>
            <pc:sldMk cId="2329594940" sldId="549"/>
            <ac:picMk id="15" creationId="{B396E6D2-B3AE-467B-A92A-7FA76371835E}"/>
          </ac:picMkLst>
        </pc:picChg>
      </pc:sldChg>
      <pc:sldChg chg="del">
        <pc:chgData name="Robert Haase" userId="4053ae19d436208f" providerId="LiveId" clId="{B428865D-2654-4F81-8D00-C6D799149F1A}" dt="2021-05-12T14:17:22.118" v="170" actId="47"/>
        <pc:sldMkLst>
          <pc:docMk/>
          <pc:sldMk cId="4151469280" sldId="605"/>
        </pc:sldMkLst>
      </pc:sldChg>
      <pc:sldChg chg="del">
        <pc:chgData name="Robert Haase" userId="4053ae19d436208f" providerId="LiveId" clId="{B428865D-2654-4F81-8D00-C6D799149F1A}" dt="2021-05-12T14:17:22.118" v="170" actId="47"/>
        <pc:sldMkLst>
          <pc:docMk/>
          <pc:sldMk cId="2770622660" sldId="607"/>
        </pc:sldMkLst>
      </pc:sldChg>
      <pc:sldChg chg="addSp modSp add mod modAnim">
        <pc:chgData name="Robert Haase" userId="4053ae19d436208f" providerId="LiveId" clId="{B428865D-2654-4F81-8D00-C6D799149F1A}" dt="2021-05-12T14:37:07.439" v="225"/>
        <pc:sldMkLst>
          <pc:docMk/>
          <pc:sldMk cId="2875230449" sldId="608"/>
        </pc:sldMkLst>
        <pc:spChg chg="add mod">
          <ac:chgData name="Robert Haase" userId="4053ae19d436208f" providerId="LiveId" clId="{B428865D-2654-4F81-8D00-C6D799149F1A}" dt="2021-05-12T14:37:02.376" v="224" actId="1037"/>
          <ac:spMkLst>
            <pc:docMk/>
            <pc:sldMk cId="2875230449" sldId="608"/>
            <ac:spMk id="10" creationId="{8A454ABB-997F-4CC6-8B74-F02A49111CE4}"/>
          </ac:spMkLst>
        </pc:spChg>
        <pc:picChg chg="add mod">
          <ac:chgData name="Robert Haase" userId="4053ae19d436208f" providerId="LiveId" clId="{B428865D-2654-4F81-8D00-C6D799149F1A}" dt="2021-05-12T14:36:48.796" v="216" actId="14100"/>
          <ac:picMkLst>
            <pc:docMk/>
            <pc:sldMk cId="2875230449" sldId="608"/>
            <ac:picMk id="9" creationId="{F482D8C1-FF33-42F6-93B1-0C19E0DC87A1}"/>
          </ac:picMkLst>
        </pc:picChg>
      </pc:sldChg>
      <pc:sldChg chg="del">
        <pc:chgData name="Robert Haase" userId="4053ae19d436208f" providerId="LiveId" clId="{B428865D-2654-4F81-8D00-C6D799149F1A}" dt="2021-05-12T14:17:22.118" v="170" actId="47"/>
        <pc:sldMkLst>
          <pc:docMk/>
          <pc:sldMk cId="1007944669" sldId="609"/>
        </pc:sldMkLst>
      </pc:sldChg>
      <pc:sldChg chg="del">
        <pc:chgData name="Robert Haase" userId="4053ae19d436208f" providerId="LiveId" clId="{B428865D-2654-4F81-8D00-C6D799149F1A}" dt="2021-05-12T14:17:22.118" v="170" actId="47"/>
        <pc:sldMkLst>
          <pc:docMk/>
          <pc:sldMk cId="3940750662" sldId="611"/>
        </pc:sldMkLst>
      </pc:sldChg>
      <pc:sldChg chg="mod modShow">
        <pc:chgData name="Robert Haase" userId="4053ae19d436208f" providerId="LiveId" clId="{B428865D-2654-4F81-8D00-C6D799149F1A}" dt="2021-05-14T14:02:30.917" v="232" actId="729"/>
        <pc:sldMkLst>
          <pc:docMk/>
          <pc:sldMk cId="2044560001" sldId="621"/>
        </pc:sldMkLst>
      </pc:sldChg>
      <pc:sldChg chg="mod modShow">
        <pc:chgData name="Robert Haase" userId="4053ae19d436208f" providerId="LiveId" clId="{B428865D-2654-4F81-8D00-C6D799149F1A}" dt="2021-05-14T14:02:30.917" v="232" actId="729"/>
        <pc:sldMkLst>
          <pc:docMk/>
          <pc:sldMk cId="1157712694" sldId="622"/>
        </pc:sldMkLst>
      </pc:sldChg>
      <pc:sldChg chg="del">
        <pc:chgData name="Robert Haase" userId="4053ae19d436208f" providerId="LiveId" clId="{B428865D-2654-4F81-8D00-C6D799149F1A}" dt="2021-05-12T14:18:32.805" v="176" actId="47"/>
        <pc:sldMkLst>
          <pc:docMk/>
          <pc:sldMk cId="825949811" sldId="625"/>
        </pc:sldMkLst>
      </pc:sldChg>
      <pc:sldChg chg="del">
        <pc:chgData name="Robert Haase" userId="4053ae19d436208f" providerId="LiveId" clId="{B428865D-2654-4F81-8D00-C6D799149F1A}" dt="2021-05-12T14:18:22.346" v="173" actId="47"/>
        <pc:sldMkLst>
          <pc:docMk/>
          <pc:sldMk cId="764183115" sldId="632"/>
        </pc:sldMkLst>
      </pc:sldChg>
      <pc:sldChg chg="del">
        <pc:chgData name="Robert Haase" userId="4053ae19d436208f" providerId="LiveId" clId="{B428865D-2654-4F81-8D00-C6D799149F1A}" dt="2021-05-12T14:18:24.328" v="174" actId="47"/>
        <pc:sldMkLst>
          <pc:docMk/>
          <pc:sldMk cId="1231782957" sldId="633"/>
        </pc:sldMkLst>
      </pc:sldChg>
      <pc:sldChg chg="mod modShow">
        <pc:chgData name="Robert Haase" userId="4053ae19d436208f" providerId="LiveId" clId="{B428865D-2654-4F81-8D00-C6D799149F1A}" dt="2021-05-14T14:02:30.917" v="232" actId="729"/>
        <pc:sldMkLst>
          <pc:docMk/>
          <pc:sldMk cId="833857136" sldId="634"/>
        </pc:sldMkLst>
      </pc:sldChg>
      <pc:sldChg chg="del">
        <pc:chgData name="Robert Haase" userId="4053ae19d436208f" providerId="LiveId" clId="{B428865D-2654-4F81-8D00-C6D799149F1A}" dt="2021-05-12T14:18:24.930" v="175" actId="47"/>
        <pc:sldMkLst>
          <pc:docMk/>
          <pc:sldMk cId="1410701256" sldId="635"/>
        </pc:sldMkLst>
      </pc:sldChg>
      <pc:sldChg chg="delSp mod">
        <pc:chgData name="Robert Haase" userId="4053ae19d436208f" providerId="LiveId" clId="{B428865D-2654-4F81-8D00-C6D799149F1A}" dt="2021-05-14T14:04:48.920" v="233" actId="478"/>
        <pc:sldMkLst>
          <pc:docMk/>
          <pc:sldMk cId="1968914137" sldId="645"/>
        </pc:sldMkLst>
        <pc:spChg chg="del">
          <ac:chgData name="Robert Haase" userId="4053ae19d436208f" providerId="LiveId" clId="{B428865D-2654-4F81-8D00-C6D799149F1A}" dt="2021-05-14T14:04:48.920" v="233" actId="478"/>
          <ac:spMkLst>
            <pc:docMk/>
            <pc:sldMk cId="1968914137" sldId="645"/>
            <ac:spMk id="16" creationId="{0C138602-670C-494C-9E51-A8F7A6144FF0}"/>
          </ac:spMkLst>
        </pc:spChg>
      </pc:sldChg>
      <pc:sldChg chg="delSp mod">
        <pc:chgData name="Robert Haase" userId="4053ae19d436208f" providerId="LiveId" clId="{B428865D-2654-4F81-8D00-C6D799149F1A}" dt="2021-05-14T14:04:52.804" v="234" actId="478"/>
        <pc:sldMkLst>
          <pc:docMk/>
          <pc:sldMk cId="3114782233" sldId="646"/>
        </pc:sldMkLst>
        <pc:spChg chg="del">
          <ac:chgData name="Robert Haase" userId="4053ae19d436208f" providerId="LiveId" clId="{B428865D-2654-4F81-8D00-C6D799149F1A}" dt="2021-05-14T14:04:52.804" v="234" actId="478"/>
          <ac:spMkLst>
            <pc:docMk/>
            <pc:sldMk cId="3114782233" sldId="646"/>
            <ac:spMk id="10" creationId="{A29EC28E-320F-4ACB-88F2-5F2D4AA67070}"/>
          </ac:spMkLst>
        </pc:spChg>
      </pc:sldChg>
      <pc:sldChg chg="del">
        <pc:chgData name="Robert Haase" userId="4053ae19d436208f" providerId="LiveId" clId="{B428865D-2654-4F81-8D00-C6D799149F1A}" dt="2021-05-12T14:17:22.118" v="170" actId="47"/>
        <pc:sldMkLst>
          <pc:docMk/>
          <pc:sldMk cId="1584042534" sldId="647"/>
        </pc:sldMkLst>
      </pc:sldChg>
      <pc:sldChg chg="addSp delSp modSp mod modAnim">
        <pc:chgData name="Robert Haase" userId="4053ae19d436208f" providerId="LiveId" clId="{B428865D-2654-4F81-8D00-C6D799149F1A}" dt="2021-05-12T14:37:14.647" v="226"/>
        <pc:sldMkLst>
          <pc:docMk/>
          <pc:sldMk cId="2503749579" sldId="652"/>
        </pc:sldMkLst>
        <pc:spChg chg="add mod">
          <ac:chgData name="Robert Haase" userId="4053ae19d436208f" providerId="LiveId" clId="{B428865D-2654-4F81-8D00-C6D799149F1A}" dt="2021-05-12T14:27:43.650" v="212" actId="1076"/>
          <ac:spMkLst>
            <pc:docMk/>
            <pc:sldMk cId="2503749579" sldId="652"/>
            <ac:spMk id="4" creationId="{8BDA74FC-BBC3-431C-B345-E05572E76F8D}"/>
          </ac:spMkLst>
        </pc:spChg>
        <pc:spChg chg="del">
          <ac:chgData name="Robert Haase" userId="4053ae19d436208f" providerId="LiveId" clId="{B428865D-2654-4F81-8D00-C6D799149F1A}" dt="2021-05-12T14:27:50.211" v="213" actId="478"/>
          <ac:spMkLst>
            <pc:docMk/>
            <pc:sldMk cId="2503749579" sldId="652"/>
            <ac:spMk id="7" creationId="{DC68D0B0-AFC3-4C63-9827-C2817DBA3A5C}"/>
          </ac:spMkLst>
        </pc:spChg>
        <pc:picChg chg="add mod">
          <ac:chgData name="Robert Haase" userId="4053ae19d436208f" providerId="LiveId" clId="{B428865D-2654-4F81-8D00-C6D799149F1A}" dt="2021-05-12T14:27:17.238" v="206" actId="14100"/>
          <ac:picMkLst>
            <pc:docMk/>
            <pc:sldMk cId="2503749579" sldId="652"/>
            <ac:picMk id="11" creationId="{921A667C-6F0D-46EA-9B11-EAFD3694D668}"/>
          </ac:picMkLst>
        </pc:picChg>
      </pc:sldChg>
      <pc:sldChg chg="del">
        <pc:chgData name="Robert Haase" userId="4053ae19d436208f" providerId="LiveId" clId="{B428865D-2654-4F81-8D00-C6D799149F1A}" dt="2021-05-12T14:21:18.789" v="177" actId="47"/>
        <pc:sldMkLst>
          <pc:docMk/>
          <pc:sldMk cId="30479130" sldId="672"/>
        </pc:sldMkLst>
      </pc:sldChg>
      <pc:sldChg chg="del">
        <pc:chgData name="Robert Haase" userId="4053ae19d436208f" providerId="LiveId" clId="{B428865D-2654-4F81-8D00-C6D799149F1A}" dt="2021-05-12T14:21:18.789" v="177" actId="47"/>
        <pc:sldMkLst>
          <pc:docMk/>
          <pc:sldMk cId="670664391" sldId="673"/>
        </pc:sldMkLst>
      </pc:sldChg>
      <pc:sldChg chg="del">
        <pc:chgData name="Robert Haase" userId="4053ae19d436208f" providerId="LiveId" clId="{B428865D-2654-4F81-8D00-C6D799149F1A}" dt="2021-05-12T14:21:18.789" v="177" actId="47"/>
        <pc:sldMkLst>
          <pc:docMk/>
          <pc:sldMk cId="141213850" sldId="674"/>
        </pc:sldMkLst>
      </pc:sldChg>
      <pc:sldChg chg="del">
        <pc:chgData name="Robert Haase" userId="4053ae19d436208f" providerId="LiveId" clId="{B428865D-2654-4F81-8D00-C6D799149F1A}" dt="2021-05-12T14:21:18.789" v="177" actId="47"/>
        <pc:sldMkLst>
          <pc:docMk/>
          <pc:sldMk cId="786451858" sldId="675"/>
        </pc:sldMkLst>
      </pc:sldChg>
      <pc:sldChg chg="del">
        <pc:chgData name="Robert Haase" userId="4053ae19d436208f" providerId="LiveId" clId="{B428865D-2654-4F81-8D00-C6D799149F1A}" dt="2021-05-12T14:21:18.789" v="177" actId="47"/>
        <pc:sldMkLst>
          <pc:docMk/>
          <pc:sldMk cId="2330035874" sldId="676"/>
        </pc:sldMkLst>
      </pc:sldChg>
      <pc:sldChg chg="del">
        <pc:chgData name="Robert Haase" userId="4053ae19d436208f" providerId="LiveId" clId="{B428865D-2654-4F81-8D00-C6D799149F1A}" dt="2021-05-12T14:21:18.789" v="177" actId="47"/>
        <pc:sldMkLst>
          <pc:docMk/>
          <pc:sldMk cId="603402868" sldId="692"/>
        </pc:sldMkLst>
      </pc:sldChg>
      <pc:sldChg chg="del">
        <pc:chgData name="Robert Haase" userId="4053ae19d436208f" providerId="LiveId" clId="{B428865D-2654-4F81-8D00-C6D799149F1A}" dt="2021-05-12T14:21:18.789" v="177" actId="47"/>
        <pc:sldMkLst>
          <pc:docMk/>
          <pc:sldMk cId="3263912323" sldId="710"/>
        </pc:sldMkLst>
      </pc:sldChg>
      <pc:sldChg chg="del">
        <pc:chgData name="Robert Haase" userId="4053ae19d436208f" providerId="LiveId" clId="{B428865D-2654-4F81-8D00-C6D799149F1A}" dt="2021-05-12T14:17:22.118" v="170" actId="47"/>
        <pc:sldMkLst>
          <pc:docMk/>
          <pc:sldMk cId="896472282" sldId="721"/>
        </pc:sldMkLst>
      </pc:sldChg>
      <pc:sldChg chg="del">
        <pc:chgData name="Robert Haase" userId="4053ae19d436208f" providerId="LiveId" clId="{B428865D-2654-4F81-8D00-C6D799149F1A}" dt="2021-05-12T14:17:22.118" v="170" actId="47"/>
        <pc:sldMkLst>
          <pc:docMk/>
          <pc:sldMk cId="1070075514" sldId="723"/>
        </pc:sldMkLst>
      </pc:sldChg>
      <pc:sldChg chg="modSp mod ord">
        <pc:chgData name="Robert Haase" userId="4053ae19d436208f" providerId="LiveId" clId="{B428865D-2654-4F81-8D00-C6D799149F1A}" dt="2021-05-14T14:00:53.319" v="231" actId="20577"/>
        <pc:sldMkLst>
          <pc:docMk/>
          <pc:sldMk cId="3137988263" sldId="724"/>
        </pc:sldMkLst>
        <pc:spChg chg="mod">
          <ac:chgData name="Robert Haase" userId="4053ae19d436208f" providerId="LiveId" clId="{B428865D-2654-4F81-8D00-C6D799149F1A}" dt="2021-05-14T14:00:53.319" v="231" actId="20577"/>
          <ac:spMkLst>
            <pc:docMk/>
            <pc:sldMk cId="3137988263" sldId="724"/>
            <ac:spMk id="3" creationId="{01D3FFE3-23AE-4324-BA5F-2BCDCD500522}"/>
          </ac:spMkLst>
        </pc:spChg>
      </pc:sldChg>
      <pc:sldChg chg="del">
        <pc:chgData name="Robert Haase" userId="4053ae19d436208f" providerId="LiveId" clId="{B428865D-2654-4F81-8D00-C6D799149F1A}" dt="2021-05-12T14:17:22.118" v="170" actId="47"/>
        <pc:sldMkLst>
          <pc:docMk/>
          <pc:sldMk cId="22896220" sldId="725"/>
        </pc:sldMkLst>
      </pc:sldChg>
      <pc:sldChg chg="del">
        <pc:chgData name="Robert Haase" userId="4053ae19d436208f" providerId="LiveId" clId="{B428865D-2654-4F81-8D00-C6D799149F1A}" dt="2021-05-12T14:18:01.450" v="171" actId="47"/>
        <pc:sldMkLst>
          <pc:docMk/>
          <pc:sldMk cId="1393169613" sldId="730"/>
        </pc:sldMkLst>
      </pc:sldChg>
      <pc:sldChg chg="del">
        <pc:chgData name="Robert Haase" userId="4053ae19d436208f" providerId="LiveId" clId="{B428865D-2654-4F81-8D00-C6D799149F1A}" dt="2021-05-12T14:18:05.366" v="172" actId="47"/>
        <pc:sldMkLst>
          <pc:docMk/>
          <pc:sldMk cId="1078437705" sldId="731"/>
        </pc:sldMkLst>
      </pc:sldChg>
      <pc:sldChg chg="add">
        <pc:chgData name="Robert Haase" userId="4053ae19d436208f" providerId="LiveId" clId="{B428865D-2654-4F81-8D00-C6D799149F1A}" dt="2021-05-12T14:22:21.802" v="178"/>
        <pc:sldMkLst>
          <pc:docMk/>
          <pc:sldMk cId="1337211845" sldId="731"/>
        </pc:sldMkLst>
      </pc:sldChg>
      <pc:sldChg chg="del">
        <pc:chgData name="Robert Haase" userId="4053ae19d436208f" providerId="LiveId" clId="{B428865D-2654-4F81-8D00-C6D799149F1A}" dt="2021-05-12T14:21:18.789" v="177" actId="47"/>
        <pc:sldMkLst>
          <pc:docMk/>
          <pc:sldMk cId="2033614636" sldId="732"/>
        </pc:sldMkLst>
      </pc:sldChg>
      <pc:sldChg chg="add">
        <pc:chgData name="Robert Haase" userId="4053ae19d436208f" providerId="LiveId" clId="{B428865D-2654-4F81-8D00-C6D799149F1A}" dt="2021-05-12T14:22:21.802" v="178"/>
        <pc:sldMkLst>
          <pc:docMk/>
          <pc:sldMk cId="2529831614" sldId="732"/>
        </pc:sldMkLst>
      </pc:sldChg>
      <pc:sldChg chg="del">
        <pc:chgData name="Robert Haase" userId="4053ae19d436208f" providerId="LiveId" clId="{B428865D-2654-4F81-8D00-C6D799149F1A}" dt="2021-05-12T14:22:23.922" v="179" actId="47"/>
        <pc:sldMkLst>
          <pc:docMk/>
          <pc:sldMk cId="1030830140" sldId="733"/>
        </pc:sldMkLst>
      </pc:sldChg>
      <pc:sldChg chg="del">
        <pc:chgData name="Robert Haase" userId="4053ae19d436208f" providerId="LiveId" clId="{B428865D-2654-4F81-8D00-C6D799149F1A}" dt="2021-05-12T14:09:24.860" v="2" actId="47"/>
        <pc:sldMkLst>
          <pc:docMk/>
          <pc:sldMk cId="2099360130" sldId="734"/>
        </pc:sldMkLst>
      </pc:sldChg>
      <pc:sldChg chg="addSp delSp modSp add mod">
        <pc:chgData name="Robert Haase" userId="4053ae19d436208f" providerId="LiveId" clId="{B428865D-2654-4F81-8D00-C6D799149F1A}" dt="2021-05-12T14:16:33.503" v="144" actId="1035"/>
        <pc:sldMkLst>
          <pc:docMk/>
          <pc:sldMk cId="3220392971" sldId="737"/>
        </pc:sldMkLst>
        <pc:spChg chg="mod">
          <ac:chgData name="Robert Haase" userId="4053ae19d436208f" providerId="LiveId" clId="{B428865D-2654-4F81-8D00-C6D799149F1A}" dt="2021-05-12T14:12:11.219" v="72" actId="20577"/>
          <ac:spMkLst>
            <pc:docMk/>
            <pc:sldMk cId="3220392971" sldId="737"/>
            <ac:spMk id="2" creationId="{031B0CFA-A286-4398-961D-D31BB3BA8E0F}"/>
          </ac:spMkLst>
        </pc:spChg>
        <pc:spChg chg="mod">
          <ac:chgData name="Robert Haase" userId="4053ae19d436208f" providerId="LiveId" clId="{B428865D-2654-4F81-8D00-C6D799149F1A}" dt="2021-05-12T14:16:16.630" v="131" actId="1076"/>
          <ac:spMkLst>
            <pc:docMk/>
            <pc:sldMk cId="3220392971" sldId="737"/>
            <ac:spMk id="4" creationId="{F3E2AF5C-00A4-441F-AD37-470034906D22}"/>
          </ac:spMkLst>
        </pc:spChg>
        <pc:spChg chg="mod">
          <ac:chgData name="Robert Haase" userId="4053ae19d436208f" providerId="LiveId" clId="{B428865D-2654-4F81-8D00-C6D799149F1A}" dt="2021-05-12T14:13:59.631" v="110" actId="1076"/>
          <ac:spMkLst>
            <pc:docMk/>
            <pc:sldMk cId="3220392971" sldId="737"/>
            <ac:spMk id="8" creationId="{3FB41E9B-7EDB-452A-85F9-62B20B658CC0}"/>
          </ac:spMkLst>
        </pc:spChg>
        <pc:spChg chg="add mod">
          <ac:chgData name="Robert Haase" userId="4053ae19d436208f" providerId="LiveId" clId="{B428865D-2654-4F81-8D00-C6D799149F1A}" dt="2021-05-12T14:16:33.503" v="144" actId="1035"/>
          <ac:spMkLst>
            <pc:docMk/>
            <pc:sldMk cId="3220392971" sldId="737"/>
            <ac:spMk id="10" creationId="{3B12C36E-D2E0-4EE3-BB83-020F28DFA180}"/>
          </ac:spMkLst>
        </pc:spChg>
        <pc:picChg chg="mod ord">
          <ac:chgData name="Robert Haase" userId="4053ae19d436208f" providerId="LiveId" clId="{B428865D-2654-4F81-8D00-C6D799149F1A}" dt="2021-05-12T14:16:12.597" v="130" actId="166"/>
          <ac:picMkLst>
            <pc:docMk/>
            <pc:sldMk cId="3220392971" sldId="737"/>
            <ac:picMk id="5" creationId="{A61ED233-4768-475A-8A46-E676A827C1F9}"/>
          </ac:picMkLst>
        </pc:picChg>
        <pc:picChg chg="mod">
          <ac:chgData name="Robert Haase" userId="4053ae19d436208f" providerId="LiveId" clId="{B428865D-2654-4F81-8D00-C6D799149F1A}" dt="2021-05-12T14:16:09.350" v="128" actId="1076"/>
          <ac:picMkLst>
            <pc:docMk/>
            <pc:sldMk cId="3220392971" sldId="737"/>
            <ac:picMk id="7" creationId="{40C5CFF8-302D-4EB3-914B-4CB6CAEFECD8}"/>
          </ac:picMkLst>
        </pc:picChg>
        <pc:picChg chg="add del mod modCrop">
          <ac:chgData name="Robert Haase" userId="4053ae19d436208f" providerId="LiveId" clId="{B428865D-2654-4F81-8D00-C6D799149F1A}" dt="2021-05-12T14:14:37.227" v="115" actId="478"/>
          <ac:picMkLst>
            <pc:docMk/>
            <pc:sldMk cId="3220392971" sldId="737"/>
            <ac:picMk id="9" creationId="{7D00E5D4-66C8-4FF7-AD6B-76AE0D5406B2}"/>
          </ac:picMkLst>
        </pc:picChg>
        <pc:picChg chg="add mod modCrop">
          <ac:chgData name="Robert Haase" userId="4053ae19d436208f" providerId="LiveId" clId="{B428865D-2654-4F81-8D00-C6D799149F1A}" dt="2021-05-12T14:16:24.712" v="133" actId="1076"/>
          <ac:picMkLst>
            <pc:docMk/>
            <pc:sldMk cId="3220392971" sldId="737"/>
            <ac:picMk id="11" creationId="{7E9248B5-4308-4C55-8561-5E07F107FD31}"/>
          </ac:picMkLst>
        </pc:picChg>
      </pc:sldChg>
      <pc:sldChg chg="modSp add mod">
        <pc:chgData name="Robert Haase" userId="4053ae19d436208f" providerId="LiveId" clId="{B428865D-2654-4F81-8D00-C6D799149F1A}" dt="2021-05-12T14:16:53.605" v="169" actId="20577"/>
        <pc:sldMkLst>
          <pc:docMk/>
          <pc:sldMk cId="2815748986" sldId="738"/>
        </pc:sldMkLst>
        <pc:spChg chg="mod">
          <ac:chgData name="Robert Haase" userId="4053ae19d436208f" providerId="LiveId" clId="{B428865D-2654-4F81-8D00-C6D799149F1A}" dt="2021-05-12T14:16:53.605" v="169" actId="20577"/>
          <ac:spMkLst>
            <pc:docMk/>
            <pc:sldMk cId="2815748986" sldId="738"/>
            <ac:spMk id="2" creationId="{5DC9FB2E-A303-4671-8968-2B6B73B78550}"/>
          </ac:spMkLst>
        </pc:spChg>
      </pc:sldChg>
      <pc:sldChg chg="addSp modSp add mod">
        <pc:chgData name="Robert Haase" userId="4053ae19d436208f" providerId="LiveId" clId="{B428865D-2654-4F81-8D00-C6D799149F1A}" dt="2021-05-12T14:11:20.620" v="22" actId="1035"/>
        <pc:sldMkLst>
          <pc:docMk/>
          <pc:sldMk cId="66697222" sldId="914"/>
        </pc:sldMkLst>
        <pc:spChg chg="add mod">
          <ac:chgData name="Robert Haase" userId="4053ae19d436208f" providerId="LiveId" clId="{B428865D-2654-4F81-8D00-C6D799149F1A}" dt="2021-05-12T14:11:20.620" v="22" actId="1035"/>
          <ac:spMkLst>
            <pc:docMk/>
            <pc:sldMk cId="66697222" sldId="914"/>
            <ac:spMk id="4" creationId="{151318EA-8ABF-4D31-B593-7C08B9E271BD}"/>
          </ac:spMkLst>
        </pc:spChg>
        <pc:spChg chg="mod">
          <ac:chgData name="Robert Haase" userId="4053ae19d436208f" providerId="LiveId" clId="{B428865D-2654-4F81-8D00-C6D799149F1A}" dt="2021-05-12T14:11:20.620" v="22" actId="1035"/>
          <ac:spMkLst>
            <pc:docMk/>
            <pc:sldMk cId="66697222" sldId="914"/>
            <ac:spMk id="6" creationId="{66EB2A2F-DCD3-411A-AA3F-561B46DB87F6}"/>
          </ac:spMkLst>
        </pc:spChg>
      </pc:sldChg>
      <pc:sldChg chg="addSp modSp new mod modShow">
        <pc:chgData name="Robert Haase" userId="4053ae19d436208f" providerId="LiveId" clId="{B428865D-2654-4F81-8D00-C6D799149F1A}" dt="2021-05-14T14:10:05.397" v="235" actId="729"/>
        <pc:sldMkLst>
          <pc:docMk/>
          <pc:sldMk cId="1144982575" sldId="915"/>
        </pc:sldMkLst>
        <pc:spChg chg="mod">
          <ac:chgData name="Robert Haase" userId="4053ae19d436208f" providerId="LiveId" clId="{B428865D-2654-4F81-8D00-C6D799149F1A}" dt="2021-05-12T14:24:45.034" v="199" actId="20577"/>
          <ac:spMkLst>
            <pc:docMk/>
            <pc:sldMk cId="1144982575" sldId="915"/>
            <ac:spMk id="2" creationId="{B81F8FF7-029D-4F52-AE42-25C64333CF8F}"/>
          </ac:spMkLst>
        </pc:spChg>
        <pc:spChg chg="mod">
          <ac:chgData name="Robert Haase" userId="4053ae19d436208f" providerId="LiveId" clId="{B428865D-2654-4F81-8D00-C6D799149F1A}" dt="2021-05-12T14:24:47.672" v="200" actId="14100"/>
          <ac:spMkLst>
            <pc:docMk/>
            <pc:sldMk cId="1144982575" sldId="915"/>
            <ac:spMk id="3" creationId="{C729A2FF-B101-4FDC-8F64-4808DF8D6CD8}"/>
          </ac:spMkLst>
        </pc:spChg>
        <pc:picChg chg="add mod">
          <ac:chgData name="Robert Haase" userId="4053ae19d436208f" providerId="LiveId" clId="{B428865D-2654-4F81-8D00-C6D799149F1A}" dt="2021-05-12T14:26:24.919" v="203" actId="1076"/>
          <ac:picMkLst>
            <pc:docMk/>
            <pc:sldMk cId="1144982575" sldId="915"/>
            <ac:picMk id="5" creationId="{04E289F3-EE5C-4628-B7D0-FEEA977084DE}"/>
          </ac:picMkLst>
        </pc:picChg>
      </pc:sldChg>
      <pc:sldChg chg="delSp modSp add del mod">
        <pc:chgData name="Robert Haase" userId="4053ae19d436208f" providerId="LiveId" clId="{B428865D-2654-4F81-8D00-C6D799149F1A}" dt="2021-05-12T14:16:40.426" v="145" actId="47"/>
        <pc:sldMkLst>
          <pc:docMk/>
          <pc:sldMk cId="3452778880" sldId="915"/>
        </pc:sldMkLst>
        <pc:picChg chg="del mod">
          <ac:chgData name="Robert Haase" userId="4053ae19d436208f" providerId="LiveId" clId="{B428865D-2654-4F81-8D00-C6D799149F1A}" dt="2021-05-12T14:13:16.266" v="81" actId="21"/>
          <ac:picMkLst>
            <pc:docMk/>
            <pc:sldMk cId="3452778880" sldId="915"/>
            <ac:picMk id="4" creationId="{B5A1A007-85FB-4657-832A-120715AFEE7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5ED5F19-F779-4F3F-BC30-BBB091F8F1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9295AA-0476-4580-9317-1259A145C0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FF172-DCC5-491E-AD76-E7D33A0D71B0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291F0-D8C3-4FDD-92F8-F85CA04FFBC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45E25C-C886-4446-A03A-0060211D25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02D26C-23B5-4E80-AE01-82132971C1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583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E3D871-E075-4F07-B50D-8C55BBD53638}" type="datetimeFigureOut">
              <a:rPr lang="en-US" smtClean="0"/>
              <a:t>8/22/2021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326210-2D84-4A2C-8F9E-44A8751DA1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19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49300-8A1F-4FDC-B135-8FDA85E280C3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DBB5DC-465F-40D1-9FFB-6D7BC0D50BE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3550" y="136525"/>
            <a:ext cx="2628900" cy="828675"/>
          </a:xfrm>
          <a:prstGeom prst="rect">
            <a:avLst/>
          </a:prstGeom>
        </p:spPr>
      </p:pic>
      <p:pic>
        <p:nvPicPr>
          <p:cNvPr id="12" name="unknown.pdf" descr="unknown.pdf">
            <a:extLst>
              <a:ext uri="{FF2B5EF4-FFF2-40B4-BE49-F238E27FC236}">
                <a16:creationId xmlns:a16="http://schemas.microsoft.com/office/drawing/2014/main" id="{B8EA39CB-8A93-49AE-9EA7-ECB6DCB2863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48500" y="197739"/>
            <a:ext cx="1899306" cy="71666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69584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214" y="2"/>
            <a:ext cx="9477961" cy="61856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214" y="914400"/>
            <a:ext cx="11057586" cy="526256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4DF36-A5A8-4FCE-9D95-43C7FB956D30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409575" y="618566"/>
            <a:ext cx="9251469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dist="38100" dir="2700000" algn="ctr" rotWithShape="0">
              <a:srgbClr val="00206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560372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/>
              <a:t>September</a:t>
            </a:r>
            <a:r>
              <a:rPr lang="en-GB" sz="1400" baseline="0" dirty="0"/>
              <a:t> 2</a:t>
            </a:r>
            <a:r>
              <a:rPr lang="en-GB" sz="1400" dirty="0"/>
              <a:t>021</a:t>
            </a:r>
          </a:p>
        </p:txBody>
      </p:sp>
      <p:pic>
        <p:nvPicPr>
          <p:cNvPr id="13" name="Picture 2" descr="http://www.csbdresden.de/fileadmin/Resources/IMG/csbd-logo.png">
            <a:extLst>
              <a:ext uri="{FF2B5EF4-FFF2-40B4-BE49-F238E27FC236}">
                <a16:creationId xmlns:a16="http://schemas.microsoft.com/office/drawing/2014/main" id="{9CB3DFF1-9BD3-45FA-B9E9-849FDF87DB2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4082" y="119898"/>
            <a:ext cx="672385" cy="7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unknown.pdf" descr="unknown.pdf">
            <a:extLst>
              <a:ext uri="{FF2B5EF4-FFF2-40B4-BE49-F238E27FC236}">
                <a16:creationId xmlns:a16="http://schemas.microsoft.com/office/drawing/2014/main" id="{16980454-A50A-40C8-BF98-1AB00F806F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61044" y="136525"/>
            <a:ext cx="1692756" cy="6387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3795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8D2FF7-FC15-4187-A972-12E110E1AB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220" r="8086" b="24198"/>
          <a:stretch/>
        </p:blipFill>
        <p:spPr>
          <a:xfrm>
            <a:off x="0" y="861646"/>
            <a:ext cx="12192000" cy="5996352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B993542-9BE6-4C08-BE7D-8C8A72006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23084-4B54-4C68-9664-B08CF2906947}" type="datetime1">
              <a:rPr lang="en-US" smtClean="0"/>
              <a:t>8/22/2021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80D87-AB40-4605-82F2-DE539C3EF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144BA7-F0A3-4D93-AA34-AA358F85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0F8990-ED95-4B87-A8DA-E1AF1B65E347}"/>
              </a:ext>
            </a:extLst>
          </p:cNvPr>
          <p:cNvSpPr/>
          <p:nvPr userDrawn="1"/>
        </p:nvSpPr>
        <p:spPr>
          <a:xfrm>
            <a:off x="0" y="6560372"/>
            <a:ext cx="1219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>
                <a:solidFill>
                  <a:schemeClr val="bg1"/>
                </a:solidFill>
              </a:rPr>
              <a:t>Bio-image</a:t>
            </a:r>
            <a:r>
              <a:rPr lang="en-GB" sz="1400" baseline="0">
                <a:solidFill>
                  <a:schemeClr val="bg1"/>
                </a:solidFill>
              </a:rPr>
              <a:t> analysis</a:t>
            </a:r>
            <a:r>
              <a:rPr lang="en-GB" sz="1400">
                <a:solidFill>
                  <a:schemeClr val="bg1"/>
                </a:solidFill>
              </a:rPr>
              <a:t>, April</a:t>
            </a:r>
            <a:r>
              <a:rPr lang="en-GB" sz="1400" baseline="0">
                <a:solidFill>
                  <a:schemeClr val="bg1"/>
                </a:solidFill>
              </a:rPr>
              <a:t> 30</a:t>
            </a:r>
            <a:r>
              <a:rPr lang="en-GB" sz="1400" baseline="30000">
                <a:solidFill>
                  <a:schemeClr val="bg1"/>
                </a:solidFill>
              </a:rPr>
              <a:t>nd</a:t>
            </a:r>
            <a:r>
              <a:rPr lang="en-GB" sz="1400">
                <a:solidFill>
                  <a:schemeClr val="bg1"/>
                </a:solidFill>
              </a:rPr>
              <a:t> 2019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43B0A4-ADA1-41E3-B5F9-367E0B5811F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46767" y="6534312"/>
            <a:ext cx="1775339" cy="333839"/>
            <a:chOff x="8870141" y="6255003"/>
            <a:chExt cx="2662217" cy="50060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C81019-7A20-402F-AD47-5F961F9BB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75591" y1="30769" x2="75591" y2="307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70141" y="6255003"/>
              <a:ext cx="543396" cy="50060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712374-B05E-46C6-994B-A143BE656CA0}"/>
                </a:ext>
              </a:extLst>
            </p:cNvPr>
            <p:cNvSpPr txBox="1"/>
            <p:nvPr/>
          </p:nvSpPr>
          <p:spPr>
            <a:xfrm>
              <a:off x="9266814" y="6255003"/>
              <a:ext cx="2265544" cy="461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bg1"/>
                  </a:solidFill>
                </a:rPr>
                <a:t>@</a:t>
              </a:r>
              <a:r>
                <a:rPr lang="en-US" sz="1400" err="1">
                  <a:solidFill>
                    <a:schemeClr val="bg1"/>
                  </a:solidFill>
                </a:rPr>
                <a:t>haesleinhuepf</a:t>
              </a:r>
              <a:endParaRPr lang="en-GB" sz="1400">
                <a:solidFill>
                  <a:schemeClr val="bg1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2E47034D-21FB-41A7-8792-27A266DEDBB5}"/>
              </a:ext>
            </a:extLst>
          </p:cNvPr>
          <p:cNvSpPr txBox="1"/>
          <p:nvPr userDrawn="1"/>
        </p:nvSpPr>
        <p:spPr>
          <a:xfrm>
            <a:off x="1877694" y="6503534"/>
            <a:ext cx="22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8AC022-ED34-485D-993B-AECE74AA1BFB}" type="slidenum">
              <a:rPr lang="en-US" smtClean="0">
                <a:solidFill>
                  <a:schemeClr val="bg1"/>
                </a:solidFill>
              </a:rPr>
              <a:t>‹#›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0E23305-ABAC-4989-B823-E17E991CA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14" y="2"/>
            <a:ext cx="10209861" cy="618564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BB3F714-A51D-4477-A02B-61ED7077C41D}"/>
              </a:ext>
            </a:extLst>
          </p:cNvPr>
          <p:cNvCxnSpPr/>
          <p:nvPr userDrawn="1"/>
        </p:nvCxnSpPr>
        <p:spPr>
          <a:xfrm>
            <a:off x="409575" y="618566"/>
            <a:ext cx="10096500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dist="38100" dir="2700000" algn="ctr" rotWithShape="0">
              <a:srgbClr val="00206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http://www.csbdresden.de/fileadmin/Resources/IMG/csbd-logo.png">
            <a:extLst>
              <a:ext uri="{FF2B5EF4-FFF2-40B4-BE49-F238E27FC236}">
                <a16:creationId xmlns:a16="http://schemas.microsoft.com/office/drawing/2014/main" id="{8FF7133B-5092-4401-B9C1-4EAC3E2B8EE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9436" y="96289"/>
            <a:ext cx="672385" cy="72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CBGlogo.png">
            <a:extLst>
              <a:ext uri="{FF2B5EF4-FFF2-40B4-BE49-F238E27FC236}">
                <a16:creationId xmlns:a16="http://schemas.microsoft.com/office/drawing/2014/main" id="{BB4A914B-75D8-4301-9E93-E61321DE31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06"/>
          <a:stretch/>
        </p:blipFill>
        <p:spPr>
          <a:xfrm>
            <a:off x="11405182" y="28576"/>
            <a:ext cx="720143" cy="77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18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DC923084-4B54-4C68-9664-B08CF2906947}" type="datetime1">
              <a:rPr lang="en-US" smtClean="0"/>
              <a:t>8/22/2021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65388E5-41F1-480D-AD24-CE7CCBC4089C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46767" y="6534312"/>
            <a:ext cx="1775339" cy="333839"/>
            <a:chOff x="8870141" y="6255003"/>
            <a:chExt cx="2662217" cy="50060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75591" y1="30769" x2="75591" y2="307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70141" y="6255003"/>
              <a:ext cx="543396" cy="50060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266814" y="6255003"/>
              <a:ext cx="2265544" cy="461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</a:t>
              </a:r>
              <a:r>
                <a:rPr lang="en-US" sz="14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haesleinhuepf</a:t>
              </a:r>
              <a:endParaRPr lang="en-GB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5DF073-FA8A-4397-9D64-8838EB1C4D5C}"/>
              </a:ext>
            </a:extLst>
          </p:cNvPr>
          <p:cNvSpPr txBox="1"/>
          <p:nvPr userDrawn="1"/>
        </p:nvSpPr>
        <p:spPr>
          <a:xfrm>
            <a:off x="1877694" y="6503534"/>
            <a:ext cx="2205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E48AC022-ED34-485D-993B-AECE74AA1B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90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hyperlink" Target="https://imagej.nih.gov/ij/developer/macro/functions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ww.imaging-git.com/news/now-available-download-open-access-textbook-bioimage-data-analysis-edited-kota-miura" TargetMode="External"/><Relationship Id="rId4" Type="http://schemas.openxmlformats.org/officeDocument/2006/relationships/hyperlink" Target="https://imagej.nih.gov/ij/developer/macro/macros.html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playlist?list=PL5ESQNfM5lc7SAMstEu082ivW4BDMvd0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BiAPoL/imagej-macro-cheat-she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orum.image.sc/t/analyze-particles-roundness-and-aspect-ratio-not-in-summary-table/36736/2" TargetMode="Externa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@fiji">
            <a:extLst>
              <a:ext uri="{FF2B5EF4-FFF2-40B4-BE49-F238E27FC236}">
                <a16:creationId xmlns:a16="http://schemas.microsoft.com/office/drawing/2014/main" id="{01C3443E-D9E4-4FE2-BBB3-749524670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575" y="456091"/>
            <a:ext cx="6820421" cy="6820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DFDD097-5E1E-4AB2-9E90-A75AB271E5DE}"/>
              </a:ext>
            </a:extLst>
          </p:cNvPr>
          <p:cNvSpPr/>
          <p:nvPr/>
        </p:nvSpPr>
        <p:spPr>
          <a:xfrm>
            <a:off x="2063750" y="995880"/>
            <a:ext cx="7276302" cy="586211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112" y="1098905"/>
            <a:ext cx="12124888" cy="1873955"/>
          </a:xfrm>
        </p:spPr>
        <p:txBody>
          <a:bodyPr>
            <a:normAutofit/>
          </a:bodyPr>
          <a:lstStyle/>
          <a:p>
            <a:r>
              <a:rPr lang="en-US" sz="4400">
                <a:latin typeface="+mn-lt"/>
              </a:rPr>
              <a:t>ImageJ macro programming: </a:t>
            </a:r>
            <a:br>
              <a:rPr lang="en-US" sz="4400">
                <a:latin typeface="+mn-lt"/>
              </a:rPr>
            </a:br>
            <a:r>
              <a:rPr lang="en-US" sz="4400">
                <a:latin typeface="+mn-lt"/>
              </a:rPr>
              <a:t>Loops and conditions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001510"/>
            <a:ext cx="9144000" cy="2722321"/>
          </a:xfrm>
        </p:spPr>
        <p:txBody>
          <a:bodyPr>
            <a:noAutofit/>
          </a:bodyPr>
          <a:lstStyle/>
          <a:p>
            <a:r>
              <a:rPr lang="en-US" sz="2200"/>
              <a:t>Robert Haase</a:t>
            </a:r>
          </a:p>
          <a:p>
            <a:endParaRPr lang="en-US" sz="2200"/>
          </a:p>
          <a:p>
            <a:r>
              <a:rPr lang="en-US" sz="2000"/>
              <a:t>With material from </a:t>
            </a:r>
          </a:p>
          <a:p>
            <a:r>
              <a:rPr lang="en-US" sz="2000"/>
              <a:t>Benoit Lombardot, Scientific Computing Facility, MPI CBG</a:t>
            </a:r>
          </a:p>
          <a:p>
            <a:r>
              <a:rPr lang="en-US" sz="2000"/>
              <a:t>Gayathri Nadar, Scientific Computing Facility, MPI CBG</a:t>
            </a:r>
          </a:p>
          <a:p>
            <a:r>
              <a:rPr lang="en-US" sz="2000"/>
              <a:t>Jens Ehrig , CMCB, TU Dresden</a:t>
            </a:r>
          </a:p>
          <a:p>
            <a:r>
              <a:rPr lang="en-US" sz="2000"/>
              <a:t>Noreen Walker, Scientific Computing Facility, MPI CBG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6255291"/>
            <a:ext cx="12192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September 2021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3C652B-BD8D-4E2B-B975-032651DB4F4C}"/>
              </a:ext>
            </a:extLst>
          </p:cNvPr>
          <p:cNvGrpSpPr/>
          <p:nvPr/>
        </p:nvGrpSpPr>
        <p:grpSpPr>
          <a:xfrm>
            <a:off x="13216621" y="4662676"/>
            <a:ext cx="1646061" cy="1061155"/>
            <a:chOff x="9290756" y="4086578"/>
            <a:chExt cx="1646061" cy="1061155"/>
          </a:xfrm>
        </p:grpSpPr>
        <p:sp>
          <p:nvSpPr>
            <p:cNvPr id="6" name="Right Brace 5">
              <a:extLst>
                <a:ext uri="{FF2B5EF4-FFF2-40B4-BE49-F238E27FC236}">
                  <a16:creationId xmlns:a16="http://schemas.microsoft.com/office/drawing/2014/main" id="{2AE28225-A81F-4032-84C0-ABD9DF372493}"/>
                </a:ext>
              </a:extLst>
            </p:cNvPr>
            <p:cNvSpPr/>
            <p:nvPr/>
          </p:nvSpPr>
          <p:spPr>
            <a:xfrm>
              <a:off x="9290756" y="4086578"/>
              <a:ext cx="146755" cy="106115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oogle Shape;13;p1" descr="https://glip-vault-1.s3.amazonaws.com/web/customer_files/75320328204/modified.PNG?Expires=2075494478&amp;AWSAccessKeyId=AKIAJROPQDFTIHBTLJJQ&amp;Signature=8Paa93sLKYTHzQzyuKxaC3xBlOU%3D">
              <a:extLst>
                <a:ext uri="{FF2B5EF4-FFF2-40B4-BE49-F238E27FC236}">
                  <a16:creationId xmlns:a16="http://schemas.microsoft.com/office/drawing/2014/main" id="{2DA80D22-EB54-4EA8-9A69-D23EBFBB8CDF}"/>
                </a:ext>
              </a:extLst>
            </p:cNvPr>
            <p:cNvPicPr preferRelativeResize="0"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328" r="2940" b="5606"/>
            <a:stretch>
              <a:fillRect/>
            </a:stretch>
          </p:blipFill>
          <p:spPr bwMode="auto">
            <a:xfrm>
              <a:off x="9536642" y="4288542"/>
              <a:ext cx="1400175" cy="657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66A23026-B079-461B-8B64-EE8AFD93F2F5}"/>
              </a:ext>
            </a:extLst>
          </p:cNvPr>
          <p:cNvSpPr/>
          <p:nvPr/>
        </p:nvSpPr>
        <p:spPr>
          <a:xfrm>
            <a:off x="1828800" y="6477000"/>
            <a:ext cx="4699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396E6D2-B3AE-467B-A92A-7FA763718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8506" y="4675226"/>
            <a:ext cx="2372737" cy="846639"/>
          </a:xfrm>
          <a:prstGeom prst="rect">
            <a:avLst/>
          </a:prstGeom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C65029F1-1D2B-4EE5-B03A-0082BD77871A}"/>
              </a:ext>
            </a:extLst>
          </p:cNvPr>
          <p:cNvSpPr/>
          <p:nvPr/>
        </p:nvSpPr>
        <p:spPr>
          <a:xfrm>
            <a:off x="9208715" y="4239357"/>
            <a:ext cx="146755" cy="15926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9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2738338"/>
          </a:xfrm>
        </p:spPr>
        <p:txBody>
          <a:bodyPr>
            <a:norm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US"/>
              <a:t> statement allows to execute some lines of code </a:t>
            </a:r>
            <a:r>
              <a:rPr lang="en-US" i="1"/>
              <a:t>for</a:t>
            </a:r>
            <a:r>
              <a:rPr lang="en-US"/>
              <a:t> several times</a:t>
            </a:r>
          </a:p>
          <a:p>
            <a:pPr lvl="1"/>
            <a:r>
              <a:rPr lang="en-US"/>
              <a:t>The initializer is only executed once; at the beginning.</a:t>
            </a:r>
          </a:p>
          <a:p>
            <a:endParaRPr lang="en-US"/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77BB0F1-6797-4A77-A875-64C87B35AAEF}"/>
              </a:ext>
            </a:extLst>
          </p:cNvPr>
          <p:cNvGrpSpPr/>
          <p:nvPr/>
        </p:nvGrpSpPr>
        <p:grpSpPr>
          <a:xfrm>
            <a:off x="1550445" y="3160297"/>
            <a:ext cx="5327398" cy="2246768"/>
            <a:chOff x="963222" y="2604968"/>
            <a:chExt cx="5327398" cy="224676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771776-7901-4F3A-AECE-CDFCF97473BC}"/>
                </a:ext>
              </a:extLst>
            </p:cNvPr>
            <p:cNvSpPr txBox="1"/>
            <p:nvPr/>
          </p:nvSpPr>
          <p:spPr>
            <a:xfrm>
              <a:off x="963222" y="3097410"/>
              <a:ext cx="5327398" cy="175432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GB" sz="12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GB" sz="1600" dirty="0">
                  <a:solidFill>
                    <a:srgbClr val="1A9513"/>
                  </a:solidFill>
                  <a:latin typeface="Courier"/>
                  <a:cs typeface="Courier"/>
                </a:rPr>
                <a:t>// do something</a:t>
              </a:r>
            </a:p>
            <a:p>
              <a:endParaRPr lang="en-GB" sz="1600" dirty="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GB" sz="1600" b="1" dirty="0">
                  <a:solidFill>
                    <a:srgbClr val="0000FF"/>
                  </a:solidFill>
                  <a:latin typeface="Courier"/>
                  <a:cs typeface="Courier"/>
                </a:rPr>
                <a:t>for</a:t>
              </a:r>
              <a:r>
                <a:rPr lang="en-GB" sz="1600" dirty="0">
                  <a:solidFill>
                    <a:srgbClr val="FF7075"/>
                  </a:solidFill>
                  <a:latin typeface="Courier"/>
                  <a:cs typeface="Courier"/>
                </a:rPr>
                <a:t>(</a:t>
              </a:r>
              <a:r>
                <a:rPr lang="en-GB" sz="1600" dirty="0">
                  <a:solidFill>
                    <a:srgbClr val="804040"/>
                  </a:solidFill>
                  <a:latin typeface="Courier"/>
                  <a:cs typeface="Courier"/>
                </a:rPr>
                <a:t> </a:t>
              </a:r>
              <a:r>
                <a:rPr lang="en-GB" sz="1600" dirty="0" err="1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GB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600" dirty="0">
                  <a:solidFill>
                    <a:srgbClr val="804040"/>
                  </a:solidFill>
                  <a:latin typeface="Courier"/>
                  <a:cs typeface="Courier"/>
                </a:rPr>
                <a:t>= </a:t>
              </a:r>
              <a:r>
                <a:rPr lang="en-GB" sz="1600" dirty="0">
                  <a:solidFill>
                    <a:srgbClr val="000000"/>
                  </a:solidFill>
                  <a:latin typeface="Courier"/>
                  <a:cs typeface="Courier"/>
                </a:rPr>
                <a:t>0</a:t>
              </a:r>
              <a:r>
                <a:rPr lang="en-GB" sz="1600" dirty="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GB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600" dirty="0" err="1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GB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600" dirty="0">
                  <a:solidFill>
                    <a:srgbClr val="804040"/>
                  </a:solidFill>
                  <a:latin typeface="Courier"/>
                  <a:cs typeface="Courier"/>
                </a:rPr>
                <a:t>&lt; </a:t>
              </a:r>
              <a:r>
                <a:rPr lang="en-GB" sz="1600" dirty="0">
                  <a:solidFill>
                    <a:srgbClr val="000000"/>
                  </a:solidFill>
                  <a:latin typeface="Courier"/>
                  <a:cs typeface="Courier"/>
                </a:rPr>
                <a:t>10</a:t>
              </a:r>
              <a:r>
                <a:rPr lang="en-GB" sz="1600" dirty="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GB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600" dirty="0" err="1">
                  <a:solidFill>
                    <a:srgbClr val="000000"/>
                  </a:solidFill>
                  <a:latin typeface="Courier"/>
                  <a:cs typeface="Courier"/>
                </a:rPr>
                <a:t>i</a:t>
              </a:r>
              <a:r>
                <a:rPr lang="en-GB" sz="1600" dirty="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600" dirty="0">
                  <a:solidFill>
                    <a:srgbClr val="804040"/>
                  </a:solidFill>
                  <a:latin typeface="Courier"/>
                  <a:cs typeface="Courier"/>
                </a:rPr>
                <a:t>+= 1 </a:t>
              </a:r>
              <a:r>
                <a:rPr lang="en-GB" sz="1600" dirty="0">
                  <a:solidFill>
                    <a:srgbClr val="FF7075"/>
                  </a:solidFill>
                  <a:latin typeface="Courier"/>
                  <a:cs typeface="Courier"/>
                </a:rPr>
                <a:t>) {</a:t>
              </a:r>
            </a:p>
            <a:p>
              <a:r>
                <a:rPr lang="en-GB" sz="1600" dirty="0">
                  <a:solidFill>
                    <a:srgbClr val="000000"/>
                  </a:solidFill>
                  <a:latin typeface="Courier"/>
                  <a:cs typeface="Courier"/>
                </a:rPr>
                <a:t>    </a:t>
              </a:r>
              <a:r>
                <a:rPr lang="en-GB" sz="1600" dirty="0">
                  <a:solidFill>
                    <a:srgbClr val="1A9513"/>
                  </a:solidFill>
                  <a:latin typeface="Courier"/>
                  <a:cs typeface="Courier"/>
                </a:rPr>
                <a:t>// do something for 10 times</a:t>
              </a:r>
            </a:p>
            <a:p>
              <a:r>
                <a:rPr lang="en-GB" sz="1600" dirty="0">
                  <a:solidFill>
                    <a:srgbClr val="FF7075"/>
                  </a:solidFill>
                  <a:latin typeface="Courier"/>
                  <a:cs typeface="Courier"/>
                </a:rPr>
                <a:t>}</a:t>
              </a:r>
            </a:p>
            <a:p>
              <a:endParaRPr lang="en-GB" sz="1600" dirty="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A54AB75-A6CD-4F19-917A-C3DA3A4F6C7D}"/>
                </a:ext>
              </a:extLst>
            </p:cNvPr>
            <p:cNvSpPr txBox="1"/>
            <p:nvPr/>
          </p:nvSpPr>
          <p:spPr>
            <a:xfrm>
              <a:off x="971600" y="2604968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04D6B9-3917-4989-85AC-481C32A55366}"/>
              </a:ext>
            </a:extLst>
          </p:cNvPr>
          <p:cNvCxnSpPr/>
          <p:nvPr/>
        </p:nvCxnSpPr>
        <p:spPr>
          <a:xfrm>
            <a:off x="1695704" y="3919455"/>
            <a:ext cx="0" cy="43204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C0B826E1-9CD3-4337-8F78-00215FDEE6CF}"/>
              </a:ext>
            </a:extLst>
          </p:cNvPr>
          <p:cNvGrpSpPr/>
          <p:nvPr/>
        </p:nvGrpSpPr>
        <p:grpSpPr>
          <a:xfrm rot="20301520">
            <a:off x="1900303" y="3163600"/>
            <a:ext cx="789300" cy="1616808"/>
            <a:chOff x="2880322" y="2216278"/>
            <a:chExt cx="789300" cy="1741238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C03D224-A058-4AFE-899A-071983C95FD1}"/>
                </a:ext>
              </a:extLst>
            </p:cNvPr>
            <p:cNvSpPr/>
            <p:nvPr/>
          </p:nvSpPr>
          <p:spPr>
            <a:xfrm rot="1298480">
              <a:off x="2974835" y="3493524"/>
              <a:ext cx="694787" cy="463992"/>
            </a:xfrm>
            <a:prstGeom prst="ellipse">
              <a:avLst/>
            </a:pr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050B44F6-6C52-4F28-866A-9FC808354048}"/>
                </a:ext>
              </a:extLst>
            </p:cNvPr>
            <p:cNvCxnSpPr>
              <a:stCxn id="9" idx="0"/>
            </p:cNvCxnSpPr>
            <p:nvPr/>
          </p:nvCxnSpPr>
          <p:spPr>
            <a:xfrm rot="1298480" flipH="1" flipV="1">
              <a:off x="2880322" y="2216278"/>
              <a:ext cx="750934" cy="1186283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69E4847-0A24-4958-92E0-464E9E1CFA9F}"/>
              </a:ext>
            </a:extLst>
          </p:cNvPr>
          <p:cNvSpPr txBox="1"/>
          <p:nvPr/>
        </p:nvSpPr>
        <p:spPr>
          <a:xfrm>
            <a:off x="1475655" y="2786405"/>
            <a:ext cx="3333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1. start: initialize counter </a:t>
            </a:r>
            <a:r>
              <a:rPr lang="en-GB" err="1">
                <a:solidFill>
                  <a:schemeClr val="accent1">
                    <a:lumMod val="75000"/>
                  </a:schemeClr>
                </a:solidFill>
                <a:latin typeface="Courier"/>
                <a:cs typeface="Courier"/>
              </a:rPr>
              <a:t>i</a:t>
            </a:r>
            <a:endParaRPr lang="en-GB">
              <a:solidFill>
                <a:schemeClr val="accent1">
                  <a:lumMod val="75000"/>
                </a:schemeClr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2394080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2745472"/>
          </a:xfrm>
        </p:spPr>
        <p:txBody>
          <a:bodyPr/>
          <a:lstStyle/>
          <a:p>
            <a:r>
              <a:rPr lang="en-US"/>
              <a:t>The </a:t>
            </a:r>
            <a:r>
              <a:rPr lang="en-US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US"/>
              <a:t> statement allows to execute some lines of code </a:t>
            </a:r>
            <a:r>
              <a:rPr lang="en-US" i="1"/>
              <a:t>for</a:t>
            </a:r>
            <a:r>
              <a:rPr lang="en-US"/>
              <a:t> several times</a:t>
            </a:r>
          </a:p>
          <a:p>
            <a:pPr lvl="1"/>
            <a:r>
              <a:rPr lang="en-US"/>
              <a:t>The initializer is only executed once; at the beginning.</a:t>
            </a:r>
          </a:p>
          <a:p>
            <a:pPr lvl="1"/>
            <a:r>
              <a:rPr lang="en-US"/>
              <a:t>The condition is checked every time before the whole block is executed.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F29DB2-BF86-4CF5-A505-C817021B09F8}"/>
              </a:ext>
            </a:extLst>
          </p:cNvPr>
          <p:cNvSpPr txBox="1"/>
          <p:nvPr/>
        </p:nvSpPr>
        <p:spPr>
          <a:xfrm>
            <a:off x="1543311" y="3659873"/>
            <a:ext cx="532739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 dirty="0">
                <a:solidFill>
                  <a:srgbClr val="1A9513"/>
                </a:solidFill>
                <a:latin typeface="Courier"/>
                <a:cs typeface="Courier"/>
              </a:rPr>
              <a:t>// do something</a:t>
            </a:r>
          </a:p>
          <a:p>
            <a:endParaRPr lang="en-GB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(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+= 1 </a:t>
            </a:r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600" dirty="0">
                <a:solidFill>
                  <a:srgbClr val="1A9513"/>
                </a:solidFill>
                <a:latin typeface="Courier"/>
                <a:cs typeface="Courier"/>
              </a:rPr>
              <a:t>// do something for 10 times</a:t>
            </a:r>
          </a:p>
          <a:p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}</a:t>
            </a:r>
          </a:p>
          <a:p>
            <a:endParaRPr lang="en-GB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179F24-4F2E-4CF3-AA06-E5FF077224EA}"/>
              </a:ext>
            </a:extLst>
          </p:cNvPr>
          <p:cNvSpPr txBox="1"/>
          <p:nvPr/>
        </p:nvSpPr>
        <p:spPr>
          <a:xfrm>
            <a:off x="2621893" y="3153161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379D1F-CCE7-4A06-BE50-6C3A1109CC97}"/>
              </a:ext>
            </a:extLst>
          </p:cNvPr>
          <p:cNvSpPr/>
          <p:nvPr/>
        </p:nvSpPr>
        <p:spPr>
          <a:xfrm>
            <a:off x="3075054" y="4294945"/>
            <a:ext cx="834606" cy="39952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CD0993B-79C2-44B0-B3C5-7303E14D87F2}"/>
              </a:ext>
            </a:extLst>
          </p:cNvPr>
          <p:cNvCxnSpPr>
            <a:stCxn id="6" idx="0"/>
          </p:cNvCxnSpPr>
          <p:nvPr/>
        </p:nvCxnSpPr>
        <p:spPr>
          <a:xfrm flipV="1">
            <a:off x="3492357" y="3153161"/>
            <a:ext cx="142882" cy="114178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1B2C12-A12C-43BB-9A1B-D0E7EA493188}"/>
              </a:ext>
            </a:extLst>
          </p:cNvPr>
          <p:cNvSpPr txBox="1"/>
          <p:nvPr/>
        </p:nvSpPr>
        <p:spPr>
          <a:xfrm>
            <a:off x="2620649" y="2516127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2. check condition</a:t>
            </a:r>
          </a:p>
          <a:p>
            <a:r>
              <a:rPr lang="en-GB">
                <a:solidFill>
                  <a:srgbClr val="00B050"/>
                </a:solidFill>
              </a:rPr>
              <a:t>If true code is executed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CAEF508-96CC-4645-90F3-8D696B0EA21E}"/>
              </a:ext>
            </a:extLst>
          </p:cNvPr>
          <p:cNvSpPr/>
          <p:nvPr/>
        </p:nvSpPr>
        <p:spPr>
          <a:xfrm>
            <a:off x="3061161" y="4291516"/>
            <a:ext cx="862920" cy="38869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8667A215-D89B-4E52-82BD-5722C37659C9}"/>
              </a:ext>
            </a:extLst>
          </p:cNvPr>
          <p:cNvSpPr/>
          <p:nvPr/>
        </p:nvSpPr>
        <p:spPr>
          <a:xfrm flipH="1">
            <a:off x="2784528" y="4418952"/>
            <a:ext cx="2572424" cy="617977"/>
          </a:xfrm>
          <a:prstGeom prst="arc">
            <a:avLst>
              <a:gd name="adj1" fmla="val 20735500"/>
              <a:gd name="adj2" fmla="val 11975779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35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0"/>
            <a:ext cx="11057586" cy="2745471"/>
          </a:xfrm>
        </p:spPr>
        <p:txBody>
          <a:bodyPr/>
          <a:lstStyle/>
          <a:p>
            <a:r>
              <a:rPr lang="en-US"/>
              <a:t>The </a:t>
            </a:r>
            <a:r>
              <a:rPr lang="en-US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US"/>
              <a:t> statement allows to execute some lines of code </a:t>
            </a:r>
            <a:r>
              <a:rPr lang="en-US" i="1"/>
              <a:t>for</a:t>
            </a:r>
            <a:r>
              <a:rPr lang="en-US"/>
              <a:t> several times</a:t>
            </a:r>
          </a:p>
          <a:p>
            <a:pPr lvl="1"/>
            <a:r>
              <a:rPr lang="en-US"/>
              <a:t>The initializer is only executed once; at the beginning.</a:t>
            </a:r>
          </a:p>
          <a:p>
            <a:pPr lvl="1"/>
            <a:r>
              <a:rPr lang="en-US"/>
              <a:t>The condition is checked every time before the whole block is executed.</a:t>
            </a:r>
          </a:p>
          <a:p>
            <a:pPr lvl="1"/>
            <a:r>
              <a:rPr lang="en-US"/>
              <a:t>After block execution, the counter is increased.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B230A3-ABFF-47AC-9CF3-D260739A1D66}"/>
              </a:ext>
            </a:extLst>
          </p:cNvPr>
          <p:cNvSpPr txBox="1"/>
          <p:nvPr/>
        </p:nvSpPr>
        <p:spPr>
          <a:xfrm>
            <a:off x="1536176" y="3659873"/>
            <a:ext cx="532739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 dirty="0">
                <a:solidFill>
                  <a:srgbClr val="1A9513"/>
                </a:solidFill>
                <a:latin typeface="Courier"/>
                <a:cs typeface="Courier"/>
              </a:rPr>
              <a:t>// do something</a:t>
            </a:r>
          </a:p>
          <a:p>
            <a:endParaRPr lang="en-GB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(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+= 1 </a:t>
            </a:r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600" dirty="0">
                <a:solidFill>
                  <a:srgbClr val="1A9513"/>
                </a:solidFill>
                <a:latin typeface="Courier"/>
                <a:cs typeface="Courier"/>
              </a:rPr>
              <a:t>// do something for 10 times</a:t>
            </a:r>
          </a:p>
          <a:p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}</a:t>
            </a:r>
          </a:p>
          <a:p>
            <a:endParaRPr lang="en-GB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4B07F65-257A-4B20-97D7-3A673BED1C9B}"/>
              </a:ext>
            </a:extLst>
          </p:cNvPr>
          <p:cNvGrpSpPr/>
          <p:nvPr/>
        </p:nvGrpSpPr>
        <p:grpSpPr>
          <a:xfrm rot="1456863">
            <a:off x="4149557" y="3359533"/>
            <a:ext cx="1128460" cy="1364952"/>
            <a:chOff x="4119514" y="2590067"/>
            <a:chExt cx="1128460" cy="1350203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DA2ABE7-9B1C-46F2-8178-8F818E04E031}"/>
                </a:ext>
              </a:extLst>
            </p:cNvPr>
            <p:cNvSpPr/>
            <p:nvPr/>
          </p:nvSpPr>
          <p:spPr>
            <a:xfrm rot="20143137">
              <a:off x="4119514" y="3580346"/>
              <a:ext cx="1128460" cy="359924"/>
            </a:xfrm>
            <a:prstGeom prst="ellipse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3D49726-9EAD-43B7-A885-1C9AB7C29B56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20143137" flipV="1">
              <a:off x="4390114" y="2590067"/>
              <a:ext cx="797734" cy="883006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A539291-B67F-4AD6-81B3-CDF3D35DC20F}"/>
              </a:ext>
            </a:extLst>
          </p:cNvPr>
          <p:cNvSpPr txBox="1"/>
          <p:nvPr/>
        </p:nvSpPr>
        <p:spPr>
          <a:xfrm>
            <a:off x="5212938" y="3025987"/>
            <a:ext cx="307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3. increase counter</a:t>
            </a:r>
          </a:p>
        </p:txBody>
      </p:sp>
    </p:spTree>
    <p:extLst>
      <p:ext uri="{BB962C8B-B14F-4D97-AF65-F5344CB8AC3E}">
        <p14:creationId xmlns:p14="http://schemas.microsoft.com/office/powerpoint/2010/main" val="9514362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2745472"/>
          </a:xfrm>
        </p:spPr>
        <p:txBody>
          <a:bodyPr/>
          <a:lstStyle/>
          <a:p>
            <a:r>
              <a:rPr lang="en-US"/>
              <a:t>The </a:t>
            </a:r>
            <a:r>
              <a:rPr lang="en-US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US"/>
              <a:t> statement allows to execute some lines of code </a:t>
            </a:r>
            <a:r>
              <a:rPr lang="en-US" i="1"/>
              <a:t>for</a:t>
            </a:r>
            <a:r>
              <a:rPr lang="en-US"/>
              <a:t> several times</a:t>
            </a:r>
          </a:p>
          <a:p>
            <a:pPr lvl="1"/>
            <a:r>
              <a:rPr lang="en-US"/>
              <a:t>The initializer is only executed once; at the beginning.</a:t>
            </a:r>
          </a:p>
          <a:p>
            <a:pPr lvl="1"/>
            <a:r>
              <a:rPr lang="en-US" b="1"/>
              <a:t>The condition is checked every time before the whole block is executed.</a:t>
            </a:r>
          </a:p>
          <a:p>
            <a:pPr lvl="1"/>
            <a:r>
              <a:rPr lang="en-US"/>
              <a:t>After block execution, the counter is increased.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F137CE-BD6E-48B7-B9D6-FD4018785625}"/>
              </a:ext>
            </a:extLst>
          </p:cNvPr>
          <p:cNvSpPr txBox="1"/>
          <p:nvPr/>
        </p:nvSpPr>
        <p:spPr>
          <a:xfrm>
            <a:off x="1543311" y="3659873"/>
            <a:ext cx="532739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 dirty="0">
                <a:solidFill>
                  <a:srgbClr val="1A9513"/>
                </a:solidFill>
                <a:latin typeface="Courier"/>
                <a:cs typeface="Courier"/>
              </a:rPr>
              <a:t>// do something once</a:t>
            </a:r>
          </a:p>
          <a:p>
            <a:endParaRPr lang="en-GB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(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+= 1 </a:t>
            </a:r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600" dirty="0">
                <a:solidFill>
                  <a:srgbClr val="1A9513"/>
                </a:solidFill>
                <a:latin typeface="Courier"/>
                <a:cs typeface="Courier"/>
              </a:rPr>
              <a:t>// do something for 10 times</a:t>
            </a:r>
          </a:p>
          <a:p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}</a:t>
            </a:r>
          </a:p>
          <a:p>
            <a:endParaRPr lang="en-GB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F32D9-9285-4499-8DEC-411FB39E7A23}"/>
              </a:ext>
            </a:extLst>
          </p:cNvPr>
          <p:cNvSpPr txBox="1"/>
          <p:nvPr/>
        </p:nvSpPr>
        <p:spPr>
          <a:xfrm>
            <a:off x="2621893" y="3153161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="1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CE79C2-4B9E-48D7-A217-2B2A88A42493}"/>
              </a:ext>
            </a:extLst>
          </p:cNvPr>
          <p:cNvSpPr/>
          <p:nvPr/>
        </p:nvSpPr>
        <p:spPr>
          <a:xfrm>
            <a:off x="3075054" y="4294945"/>
            <a:ext cx="834606" cy="399529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EE86B8A-CDF2-4A4B-A404-755A4DC8C4F5}"/>
              </a:ext>
            </a:extLst>
          </p:cNvPr>
          <p:cNvCxnSpPr>
            <a:stCxn id="6" idx="0"/>
          </p:cNvCxnSpPr>
          <p:nvPr/>
        </p:nvCxnSpPr>
        <p:spPr>
          <a:xfrm flipV="1">
            <a:off x="3492357" y="3153161"/>
            <a:ext cx="142882" cy="114178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C757FE7-ED88-460C-ADDE-AFDAB01B65DB}"/>
              </a:ext>
            </a:extLst>
          </p:cNvPr>
          <p:cNvSpPr/>
          <p:nvPr/>
        </p:nvSpPr>
        <p:spPr>
          <a:xfrm>
            <a:off x="3061161" y="4291516"/>
            <a:ext cx="862920" cy="388690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4850E010-87C8-45F1-9F37-3C75EAEDB83A}"/>
              </a:ext>
            </a:extLst>
          </p:cNvPr>
          <p:cNvSpPr/>
          <p:nvPr/>
        </p:nvSpPr>
        <p:spPr>
          <a:xfrm flipH="1">
            <a:off x="2784528" y="4418952"/>
            <a:ext cx="2572424" cy="617977"/>
          </a:xfrm>
          <a:prstGeom prst="arc">
            <a:avLst>
              <a:gd name="adj1" fmla="val 20735500"/>
              <a:gd name="adj2" fmla="val 11975779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F0A73D3-B445-487A-BD34-88EE49A0DB37}"/>
              </a:ext>
            </a:extLst>
          </p:cNvPr>
          <p:cNvSpPr txBox="1"/>
          <p:nvPr/>
        </p:nvSpPr>
        <p:spPr>
          <a:xfrm>
            <a:off x="2620649" y="2516127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2. check condition</a:t>
            </a:r>
          </a:p>
          <a:p>
            <a:r>
              <a:rPr lang="en-GB">
                <a:solidFill>
                  <a:srgbClr val="00B050"/>
                </a:solidFill>
              </a:rPr>
              <a:t>If true: code is executed</a:t>
            </a:r>
          </a:p>
        </p:txBody>
      </p:sp>
    </p:spTree>
    <p:extLst>
      <p:ext uri="{BB962C8B-B14F-4D97-AF65-F5344CB8AC3E}">
        <p14:creationId xmlns:p14="http://schemas.microsoft.com/office/powerpoint/2010/main" val="79624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0"/>
            <a:ext cx="11057586" cy="2745471"/>
          </a:xfrm>
        </p:spPr>
        <p:txBody>
          <a:bodyPr>
            <a:norm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US"/>
              <a:t> statement allows to execute some lines of code </a:t>
            </a:r>
            <a:r>
              <a:rPr lang="en-US" i="1"/>
              <a:t>for</a:t>
            </a:r>
            <a:r>
              <a:rPr lang="en-US"/>
              <a:t> several times</a:t>
            </a:r>
          </a:p>
          <a:p>
            <a:pPr lvl="1"/>
            <a:r>
              <a:rPr lang="en-US"/>
              <a:t>The initializer is only executed once; at the beginning.</a:t>
            </a:r>
          </a:p>
          <a:p>
            <a:pPr lvl="1"/>
            <a:r>
              <a:rPr lang="en-US"/>
              <a:t>The condition is checked every time before the whole block is executed.</a:t>
            </a:r>
          </a:p>
          <a:p>
            <a:pPr lvl="1"/>
            <a:r>
              <a:rPr lang="en-US" b="1"/>
              <a:t>After block execution, the counter is increased.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B037F5-3C9E-489C-B5FF-6B3EE9AC25AD}"/>
              </a:ext>
            </a:extLst>
          </p:cNvPr>
          <p:cNvSpPr txBox="1"/>
          <p:nvPr/>
        </p:nvSpPr>
        <p:spPr>
          <a:xfrm>
            <a:off x="1536176" y="3659873"/>
            <a:ext cx="532739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 dirty="0">
                <a:solidFill>
                  <a:srgbClr val="1A9513"/>
                </a:solidFill>
                <a:latin typeface="Courier"/>
                <a:cs typeface="Courier"/>
              </a:rPr>
              <a:t>// do something once</a:t>
            </a:r>
          </a:p>
          <a:p>
            <a:endParaRPr lang="en-GB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(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+= 1 </a:t>
            </a:r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600" dirty="0">
                <a:solidFill>
                  <a:srgbClr val="1A9513"/>
                </a:solidFill>
                <a:latin typeface="Courier"/>
                <a:cs typeface="Courier"/>
              </a:rPr>
              <a:t>// do something for 10 times</a:t>
            </a:r>
          </a:p>
          <a:p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}</a:t>
            </a:r>
          </a:p>
          <a:p>
            <a:endParaRPr lang="en-GB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E2E816C-2427-49A1-9A75-DC56CE6D2998}"/>
              </a:ext>
            </a:extLst>
          </p:cNvPr>
          <p:cNvGrpSpPr/>
          <p:nvPr/>
        </p:nvGrpSpPr>
        <p:grpSpPr>
          <a:xfrm rot="1456863">
            <a:off x="4148415" y="3364846"/>
            <a:ext cx="1064530" cy="1382629"/>
            <a:chOff x="4127120" y="2607552"/>
            <a:chExt cx="1064530" cy="136768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86A1A3-FC9B-4EC5-9300-1CD631D2BDE5}"/>
                </a:ext>
              </a:extLst>
            </p:cNvPr>
            <p:cNvSpPr/>
            <p:nvPr/>
          </p:nvSpPr>
          <p:spPr>
            <a:xfrm rot="20143137">
              <a:off x="4127120" y="3615317"/>
              <a:ext cx="956521" cy="359924"/>
            </a:xfrm>
            <a:prstGeom prst="ellipse">
              <a:avLst/>
            </a:prstGeom>
            <a:noFill/>
            <a:ln w="3810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8892C2DC-E3B2-429E-951A-C279CDFAC643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rot="20143137" flipV="1">
              <a:off x="4307948" y="2607552"/>
              <a:ext cx="883702" cy="883008"/>
            </a:xfrm>
            <a:prstGeom prst="straightConnector1">
              <a:avLst/>
            </a:prstGeom>
            <a:ln w="57150"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6857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2745472"/>
          </a:xfrm>
        </p:spPr>
        <p:txBody>
          <a:bodyPr>
            <a:norm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US"/>
              <a:t> statement allows to execute some lines of code </a:t>
            </a:r>
            <a:r>
              <a:rPr lang="en-US" i="1"/>
              <a:t>for</a:t>
            </a:r>
            <a:r>
              <a:rPr lang="en-US"/>
              <a:t> several times</a:t>
            </a:r>
          </a:p>
          <a:p>
            <a:pPr lvl="1"/>
            <a:r>
              <a:rPr lang="en-US"/>
              <a:t>The initializer is only executed once; at the beginning.</a:t>
            </a:r>
          </a:p>
          <a:p>
            <a:pPr lvl="1"/>
            <a:r>
              <a:rPr lang="en-US" b="1"/>
              <a:t>The condition is checked every time </a:t>
            </a:r>
            <a:r>
              <a:rPr lang="en-US">
                <a:solidFill>
                  <a:srgbClr val="C00000"/>
                </a:solidFill>
              </a:rPr>
              <a:t>before the whole block is jumped over</a:t>
            </a:r>
            <a:r>
              <a:rPr lang="en-US" b="1"/>
              <a:t>.</a:t>
            </a:r>
          </a:p>
          <a:p>
            <a:pPr lvl="1"/>
            <a:r>
              <a:rPr lang="en-US"/>
              <a:t>After block execution, the counter is increased.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6FECDD-E506-4943-8954-57E4B2C6BC40}"/>
              </a:ext>
            </a:extLst>
          </p:cNvPr>
          <p:cNvSpPr txBox="1"/>
          <p:nvPr/>
        </p:nvSpPr>
        <p:spPr>
          <a:xfrm>
            <a:off x="1536176" y="3659873"/>
            <a:ext cx="5327398" cy="17543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GB" sz="12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 dirty="0">
                <a:solidFill>
                  <a:srgbClr val="1A9513"/>
                </a:solidFill>
                <a:latin typeface="Courier"/>
                <a:cs typeface="Courier"/>
              </a:rPr>
              <a:t>// do something once</a:t>
            </a:r>
          </a:p>
          <a:p>
            <a:endParaRPr lang="en-GB" sz="1600" dirty="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 b="1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(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dirty="0">
                <a:solidFill>
                  <a:srgbClr val="804040"/>
                </a:solidFill>
                <a:latin typeface="Courier"/>
                <a:cs typeface="Courier"/>
              </a:rPr>
              <a:t>+= 1 </a:t>
            </a:r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600" dirty="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600" dirty="0">
                <a:solidFill>
                  <a:srgbClr val="1A9513"/>
                </a:solidFill>
                <a:latin typeface="Courier"/>
                <a:cs typeface="Courier"/>
              </a:rPr>
              <a:t>// do something for 10 times</a:t>
            </a:r>
          </a:p>
          <a:p>
            <a:r>
              <a:rPr lang="en-GB" sz="1600" dirty="0">
                <a:solidFill>
                  <a:srgbClr val="FF7075"/>
                </a:solidFill>
                <a:latin typeface="Courier"/>
                <a:cs typeface="Courier"/>
              </a:rPr>
              <a:t>}</a:t>
            </a:r>
          </a:p>
          <a:p>
            <a:endParaRPr lang="en-GB" sz="1600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320418D-DA16-424C-8709-2002A371ECB4}"/>
              </a:ext>
            </a:extLst>
          </p:cNvPr>
          <p:cNvCxnSpPr/>
          <p:nvPr/>
        </p:nvCxnSpPr>
        <p:spPr>
          <a:xfrm flipH="1" flipV="1">
            <a:off x="1391265" y="4487576"/>
            <a:ext cx="1669896" cy="196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886C0C-6029-4320-BD79-EC18FEC8C63B}"/>
              </a:ext>
            </a:extLst>
          </p:cNvPr>
          <p:cNvCxnSpPr/>
          <p:nvPr/>
        </p:nvCxnSpPr>
        <p:spPr>
          <a:xfrm flipH="1" flipV="1">
            <a:off x="1385764" y="4468142"/>
            <a:ext cx="5501" cy="71147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9C71DA6-0D75-40C2-8AA5-E5D5D687910E}"/>
              </a:ext>
            </a:extLst>
          </p:cNvPr>
          <p:cNvCxnSpPr/>
          <p:nvPr/>
        </p:nvCxnSpPr>
        <p:spPr>
          <a:xfrm>
            <a:off x="1406350" y="5174782"/>
            <a:ext cx="432048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CCECED1-0ABF-4D31-92D8-4BD5A7BB7469}"/>
              </a:ext>
            </a:extLst>
          </p:cNvPr>
          <p:cNvCxnSpPr/>
          <p:nvPr/>
        </p:nvCxnSpPr>
        <p:spPr>
          <a:xfrm>
            <a:off x="1831263" y="5168807"/>
            <a:ext cx="0" cy="43204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E6A6909-0861-4138-9798-847DCA2CBC17}"/>
              </a:ext>
            </a:extLst>
          </p:cNvPr>
          <p:cNvSpPr txBox="1"/>
          <p:nvPr/>
        </p:nvSpPr>
        <p:spPr>
          <a:xfrm>
            <a:off x="2584976" y="2516127"/>
            <a:ext cx="2736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1">
                    <a:lumMod val="75000"/>
                  </a:schemeClr>
                </a:solidFill>
              </a:rPr>
              <a:t>2. check condition</a:t>
            </a:r>
          </a:p>
          <a:p>
            <a:r>
              <a:rPr lang="en-GB">
                <a:solidFill>
                  <a:srgbClr val="FF0000"/>
                </a:solidFill>
              </a:rPr>
              <a:t>If false: exit the loop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A6EB20B-FD3E-4F0C-AA54-2A04F20C9833}"/>
              </a:ext>
            </a:extLst>
          </p:cNvPr>
          <p:cNvSpPr/>
          <p:nvPr/>
        </p:nvSpPr>
        <p:spPr>
          <a:xfrm>
            <a:off x="3061160" y="4273520"/>
            <a:ext cx="827247" cy="463992"/>
          </a:xfrm>
          <a:prstGeom prst="ellipse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E4CDBE-7C7E-4D93-B8EF-B5EBE1DCEEB6}"/>
              </a:ext>
            </a:extLst>
          </p:cNvPr>
          <p:cNvSpPr/>
          <p:nvPr/>
        </p:nvSpPr>
        <p:spPr>
          <a:xfrm>
            <a:off x="3061160" y="4273520"/>
            <a:ext cx="827247" cy="46399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A9A2712-0FFA-4376-A007-CBB9EAB8F8F2}"/>
              </a:ext>
            </a:extLst>
          </p:cNvPr>
          <p:cNvCxnSpPr/>
          <p:nvPr/>
        </p:nvCxnSpPr>
        <p:spPr>
          <a:xfrm flipV="1">
            <a:off x="3492357" y="3153161"/>
            <a:ext cx="142882" cy="1141784"/>
          </a:xfrm>
          <a:prstGeom prst="straightConnector1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575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0"/>
            <a:ext cx="11057586" cy="1828783"/>
          </a:xfrm>
        </p:spPr>
        <p:txBody>
          <a:bodyPr>
            <a:normAutofit/>
          </a:bodyPr>
          <a:lstStyle/>
          <a:p>
            <a:r>
              <a:rPr lang="en-US"/>
              <a:t>The </a:t>
            </a:r>
            <a:r>
              <a:rPr lang="en-US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US"/>
              <a:t> statement allows to execute some lines of code </a:t>
            </a:r>
            <a:r>
              <a:rPr lang="en-US" i="1"/>
              <a:t>for</a:t>
            </a:r>
            <a:r>
              <a:rPr lang="en-US"/>
              <a:t> several times</a:t>
            </a:r>
          </a:p>
          <a:p>
            <a:pPr lvl="1"/>
            <a:r>
              <a:rPr lang="en-US"/>
              <a:t>The initializer is only executed once; at the beginning.</a:t>
            </a:r>
          </a:p>
          <a:p>
            <a:pPr lvl="1"/>
            <a:r>
              <a:rPr lang="en-US"/>
              <a:t>The condition is checked every time</a:t>
            </a:r>
          </a:p>
          <a:p>
            <a:pPr lvl="1"/>
            <a:r>
              <a:rPr lang="en-US"/>
              <a:t>After block execution, the counter is increased.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46977-5329-43B7-9B4D-945D0C532094}"/>
              </a:ext>
            </a:extLst>
          </p:cNvPr>
          <p:cNvSpPr txBox="1"/>
          <p:nvPr/>
        </p:nvSpPr>
        <p:spPr>
          <a:xfrm>
            <a:off x="845159" y="2841322"/>
            <a:ext cx="3849470" cy="249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GB" sz="12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>
                <a:solidFill>
                  <a:srgbClr val="1A9513"/>
                </a:solidFill>
                <a:latin typeface="Courier"/>
                <a:cs typeface="Courier"/>
              </a:rPr>
              <a:t>// do something once</a:t>
            </a:r>
          </a:p>
          <a:p>
            <a:endParaRPr lang="en-GB" sz="16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 b="1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GB" sz="16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60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6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600">
                <a:solidFill>
                  <a:srgbClr val="000000"/>
                </a:solidFill>
                <a:latin typeface="Courier"/>
                <a:cs typeface="Courier"/>
              </a:rPr>
              <a:t>0</a:t>
            </a:r>
            <a:r>
              <a:rPr lang="en-GB" sz="16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600">
                <a:solidFill>
                  <a:srgbClr val="000000"/>
                </a:solidFill>
                <a:latin typeface="Courier"/>
                <a:cs typeface="Courier"/>
              </a:rPr>
              <a:t>10</a:t>
            </a:r>
            <a:r>
              <a:rPr lang="en-GB" sz="16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6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6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600">
                <a:solidFill>
                  <a:srgbClr val="804040"/>
                </a:solidFill>
                <a:latin typeface="Courier"/>
                <a:cs typeface="Courier"/>
              </a:rPr>
              <a:t>+= 1 </a:t>
            </a:r>
            <a:r>
              <a:rPr lang="en-GB" sz="1600">
                <a:solidFill>
                  <a:srgbClr val="FF0000"/>
                </a:solidFill>
                <a:latin typeface="Courier"/>
                <a:cs typeface="Courier"/>
              </a:rPr>
              <a:t>){</a:t>
            </a:r>
          </a:p>
          <a:p>
            <a:r>
              <a:rPr lang="en-GB" sz="160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600">
                <a:solidFill>
                  <a:srgbClr val="1A9513"/>
                </a:solidFill>
                <a:latin typeface="Courier"/>
                <a:cs typeface="Courier"/>
              </a:rPr>
              <a:t>// do something at each </a:t>
            </a:r>
          </a:p>
          <a:p>
            <a:r>
              <a:rPr lang="en-GB" sz="1600">
                <a:solidFill>
                  <a:srgbClr val="1A9513"/>
                </a:solidFill>
                <a:latin typeface="Courier"/>
                <a:cs typeface="Courier"/>
              </a:rPr>
              <a:t>    // iteration of the loop</a:t>
            </a:r>
          </a:p>
          <a:p>
            <a:r>
              <a:rPr lang="en-GB" sz="160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  <a:p>
            <a:endParaRPr lang="en-GB" sz="16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600">
                <a:solidFill>
                  <a:srgbClr val="1A9513"/>
                </a:solidFill>
                <a:latin typeface="Courier"/>
                <a:cs typeface="Courier"/>
              </a:rPr>
              <a:t>// do another thing</a:t>
            </a:r>
          </a:p>
          <a:p>
            <a:endParaRPr lang="en-GB" sz="160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96BF352-9D20-4205-9571-FF5E4F6D50B6}"/>
              </a:ext>
            </a:extLst>
          </p:cNvPr>
          <p:cNvCxnSpPr/>
          <p:nvPr/>
        </p:nvCxnSpPr>
        <p:spPr>
          <a:xfrm>
            <a:off x="997553" y="3100904"/>
            <a:ext cx="0" cy="43204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F208A3D-8D7C-4711-8400-FAF271C3F045}"/>
              </a:ext>
            </a:extLst>
          </p:cNvPr>
          <p:cNvCxnSpPr/>
          <p:nvPr/>
        </p:nvCxnSpPr>
        <p:spPr>
          <a:xfrm flipH="1" flipV="1">
            <a:off x="565507" y="3678129"/>
            <a:ext cx="288030" cy="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4236CC7-9DB0-44A8-8B13-F74AC31B66E5}"/>
              </a:ext>
            </a:extLst>
          </p:cNvPr>
          <p:cNvCxnSpPr/>
          <p:nvPr/>
        </p:nvCxnSpPr>
        <p:spPr>
          <a:xfrm flipV="1">
            <a:off x="565505" y="3678130"/>
            <a:ext cx="7953" cy="93494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5164B9-3E10-4B94-B7AC-6CB5A03490AA}"/>
              </a:ext>
            </a:extLst>
          </p:cNvPr>
          <p:cNvCxnSpPr/>
          <p:nvPr/>
        </p:nvCxnSpPr>
        <p:spPr>
          <a:xfrm>
            <a:off x="565505" y="4613072"/>
            <a:ext cx="432048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3DEBA44-1DBC-4247-9DFC-6D62C68D38BB}"/>
              </a:ext>
            </a:extLst>
          </p:cNvPr>
          <p:cNvCxnSpPr/>
          <p:nvPr/>
        </p:nvCxnSpPr>
        <p:spPr>
          <a:xfrm>
            <a:off x="997553" y="4613072"/>
            <a:ext cx="0" cy="43204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92FA347-FDB0-45DD-BFDD-85CB789BF065}"/>
              </a:ext>
            </a:extLst>
          </p:cNvPr>
          <p:cNvSpPr/>
          <p:nvPr/>
        </p:nvSpPr>
        <p:spPr>
          <a:xfrm flipH="1">
            <a:off x="1912577" y="3719772"/>
            <a:ext cx="1726595" cy="793248"/>
          </a:xfrm>
          <a:prstGeom prst="arc">
            <a:avLst>
              <a:gd name="adj1" fmla="val 19348582"/>
              <a:gd name="adj2" fmla="val 13176160"/>
            </a:avLst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5B6FBC-23D7-456F-B44F-CFDAFF00083A}"/>
              </a:ext>
            </a:extLst>
          </p:cNvPr>
          <p:cNvSpPr txBox="1"/>
          <p:nvPr/>
        </p:nvSpPr>
        <p:spPr>
          <a:xfrm>
            <a:off x="5236864" y="2819755"/>
            <a:ext cx="375800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GB">
                <a:solidFill>
                  <a:schemeClr val="tx2">
                    <a:lumMod val="60000"/>
                    <a:lumOff val="40000"/>
                  </a:schemeClr>
                </a:solidFill>
              </a:rPr>
              <a:t>The counter is initialized</a:t>
            </a:r>
          </a:p>
          <a:p>
            <a:pPr marL="342900" indent="-342900">
              <a:buFont typeface="+mj-lt"/>
              <a:buAutoNum type="arabicPeriod"/>
            </a:pPr>
            <a:r>
              <a:rPr lang="en-GB">
                <a:solidFill>
                  <a:schemeClr val="tx2">
                    <a:lumMod val="75000"/>
                  </a:schemeClr>
                </a:solidFill>
              </a:rPr>
              <a:t>check condition: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00B050"/>
                </a:solidFill>
              </a:rPr>
              <a:t>if true: execution code in the loop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rgbClr val="FF0000"/>
                </a:solidFill>
              </a:rPr>
              <a:t>if false: exit the loop </a:t>
            </a:r>
          </a:p>
          <a:p>
            <a:pPr marL="342900" indent="-342900">
              <a:buFont typeface="+mj-lt"/>
              <a:buAutoNum type="arabicPeriod"/>
            </a:pPr>
            <a:r>
              <a:rPr lang="en-GB">
                <a:solidFill>
                  <a:schemeClr val="tx2">
                    <a:lumMod val="60000"/>
                    <a:lumOff val="40000"/>
                  </a:schemeClr>
                </a:solidFill>
              </a:rPr>
              <a:t>increase counter</a:t>
            </a:r>
          </a:p>
          <a:p>
            <a:pPr marL="342900" indent="-342900">
              <a:buFont typeface="+mj-lt"/>
              <a:buAutoNum type="arabicPeriod"/>
            </a:pPr>
            <a:endParaRPr lang="en-GB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GB">
                <a:solidFill>
                  <a:schemeClr val="tx2">
                    <a:lumMod val="75000"/>
                  </a:schemeClr>
                </a:solidFill>
              </a:rPr>
              <a:t>Step 2 and 3 are repeated until the condition is false and the loop exits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9996F8E9-CFD0-4204-9C0F-D53B51869F7D}"/>
              </a:ext>
            </a:extLst>
          </p:cNvPr>
          <p:cNvSpPr txBox="1">
            <a:spLocks/>
          </p:cNvSpPr>
          <p:nvPr/>
        </p:nvSpPr>
        <p:spPr>
          <a:xfrm>
            <a:off x="457200" y="1600201"/>
            <a:ext cx="8229600" cy="604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8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Troubleshooting: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827044"/>
          </a:xfrm>
        </p:spPr>
        <p:txBody>
          <a:bodyPr>
            <a:normAutofit/>
          </a:bodyPr>
          <a:lstStyle/>
          <a:p>
            <a:r>
              <a:rPr lang="en-US" i="1"/>
              <a:t>Tracing</a:t>
            </a:r>
            <a:r>
              <a:rPr lang="en-US"/>
              <a:t> means printing something out after every line of code to ensure the path of execution is gone right.</a:t>
            </a:r>
          </a:p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C74DCBD-A885-4B1C-A9EA-CDF399E18AD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1541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E27EBF-A23F-4EAA-8F73-EA12FC6AD5D4}"/>
              </a:ext>
            </a:extLst>
          </p:cNvPr>
          <p:cNvSpPr txBox="1"/>
          <p:nvPr/>
        </p:nvSpPr>
        <p:spPr>
          <a:xfrm>
            <a:off x="858829" y="2418272"/>
            <a:ext cx="428069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rgbClr val="008000"/>
                </a:solidFill>
                <a:latin typeface="Courier"/>
                <a:cs typeface="Courier"/>
              </a:rPr>
              <a:t>// print numbers</a:t>
            </a:r>
          </a:p>
          <a:p>
            <a:r>
              <a:rPr lang="en-GB" sz="1400">
                <a:solidFill>
                  <a:srgbClr val="0000FF"/>
                </a:solidFill>
                <a:latin typeface="Courier"/>
                <a:cs typeface="Courier"/>
              </a:rPr>
              <a:t>for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start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&gt; 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end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++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0000FF"/>
                </a:solidFill>
                <a:latin typeface="Courier"/>
                <a:cs typeface="Courier"/>
              </a:rPr>
              <a:t>if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 err="1">
                <a:latin typeface="Courier"/>
                <a:cs typeface="Courier"/>
              </a:rPr>
              <a:t>i</a:t>
            </a:r>
            <a:r>
              <a:rPr lang="en-GB" sz="1400">
                <a:latin typeface="Courier"/>
                <a:cs typeface="Courier"/>
              </a:rPr>
              <a:t> &gt; 5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endParaRPr lang="en-GB" sz="14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    }</a:t>
            </a: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31422-E3AB-4A63-9A7A-3D90BA04A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0021" y="2426339"/>
            <a:ext cx="1866900" cy="135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BBEF43-D669-4D97-9768-E0923F6F30F5}"/>
              </a:ext>
            </a:extLst>
          </p:cNvPr>
          <p:cNvSpPr txBox="1"/>
          <p:nvPr/>
        </p:nvSpPr>
        <p:spPr>
          <a:xfrm>
            <a:off x="849560" y="2360534"/>
            <a:ext cx="428069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FC24DD"/>
                </a:solidFill>
                <a:latin typeface="Courier"/>
                <a:cs typeface="Courier"/>
              </a:rPr>
              <a:t>"start: "</a:t>
            </a:r>
            <a:r>
              <a:rPr lang="en-GB" sz="1400">
                <a:latin typeface="Courier"/>
                <a:cs typeface="Courier"/>
              </a:rPr>
              <a:t> + start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FC24DD"/>
                </a:solidFill>
                <a:latin typeface="Courier"/>
                <a:cs typeface="Courier"/>
              </a:rPr>
              <a:t>"end: "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+ end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;</a:t>
            </a:r>
          </a:p>
          <a:p>
            <a:endParaRPr lang="en-GB" sz="140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GB" sz="1400">
                <a:solidFill>
                  <a:srgbClr val="008000"/>
                </a:solidFill>
                <a:latin typeface="Courier"/>
                <a:cs typeface="Courier"/>
              </a:rPr>
              <a:t>// print numbers</a:t>
            </a:r>
          </a:p>
          <a:p>
            <a:r>
              <a:rPr lang="en-GB" sz="1400">
                <a:solidFill>
                  <a:srgbClr val="0000FF"/>
                </a:solidFill>
                <a:latin typeface="Courier"/>
                <a:cs typeface="Courier"/>
              </a:rPr>
              <a:t>for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start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&gt; 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end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++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0000FF"/>
                </a:solidFill>
                <a:latin typeface="Courier"/>
                <a:cs typeface="Courier"/>
              </a:rPr>
              <a:t>if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 err="1">
                <a:latin typeface="Courier"/>
                <a:cs typeface="Courier"/>
              </a:rPr>
              <a:t>i</a:t>
            </a:r>
            <a:r>
              <a:rPr lang="en-GB" sz="1400">
                <a:latin typeface="Courier"/>
                <a:cs typeface="Courier"/>
              </a:rPr>
              <a:t> &gt; 5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endParaRPr lang="en-GB" sz="14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    }</a:t>
            </a: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27E2C4-BE9D-4C8E-AB66-27955511F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60" y="2427244"/>
            <a:ext cx="1917700" cy="1130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2D6997-D6E1-4BDC-B7B2-6CD9C2C5E86B}"/>
              </a:ext>
            </a:extLst>
          </p:cNvPr>
          <p:cNvSpPr txBox="1"/>
          <p:nvPr/>
        </p:nvSpPr>
        <p:spPr>
          <a:xfrm>
            <a:off x="848675" y="2360534"/>
            <a:ext cx="428069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FC24DD"/>
                </a:solidFill>
                <a:latin typeface="Courier"/>
                <a:cs typeface="Courier"/>
              </a:rPr>
              <a:t>"start: " </a:t>
            </a:r>
            <a:r>
              <a:rPr lang="en-GB" sz="1400">
                <a:latin typeface="Courier"/>
                <a:cs typeface="Courier"/>
              </a:rPr>
              <a:t>+ start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latin typeface="Courier"/>
                <a:cs typeface="Courier"/>
              </a:rPr>
              <a:t>;</a:t>
            </a:r>
          </a:p>
          <a:p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FC24DD"/>
                </a:solidFill>
                <a:latin typeface="Courier"/>
                <a:cs typeface="Courier"/>
              </a:rPr>
              <a:t>"end: " </a:t>
            </a:r>
            <a:r>
              <a:rPr lang="en-GB" sz="1400">
                <a:latin typeface="Courier"/>
                <a:cs typeface="Courier"/>
              </a:rPr>
              <a:t>+ end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latin typeface="Courier"/>
                <a:cs typeface="Courier"/>
              </a:rPr>
              <a:t>;</a:t>
            </a:r>
          </a:p>
          <a:p>
            <a:endParaRPr lang="en-GB" sz="140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GB" sz="1400">
                <a:solidFill>
                  <a:srgbClr val="1A9513"/>
                </a:solidFill>
                <a:latin typeface="Courier"/>
                <a:cs typeface="Courier"/>
              </a:rPr>
              <a:t>// print numbers</a:t>
            </a:r>
          </a:p>
          <a:p>
            <a:r>
              <a:rPr lang="en-GB" sz="1400">
                <a:solidFill>
                  <a:srgbClr val="0000FF"/>
                </a:solidFill>
                <a:latin typeface="Courier"/>
                <a:cs typeface="Courier"/>
              </a:rPr>
              <a:t>for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start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&gt; 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end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 += 1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FC24DD"/>
                </a:solidFill>
                <a:latin typeface="Courier"/>
                <a:cs typeface="Courier"/>
              </a:rPr>
              <a:t>"is this ever printed?"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latin typeface="Courier"/>
                <a:cs typeface="Courier"/>
              </a:rPr>
              <a:t>;</a:t>
            </a: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0000FF"/>
                </a:solidFill>
                <a:latin typeface="Courier"/>
                <a:cs typeface="Courier"/>
              </a:rPr>
              <a:t>if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 err="1">
                <a:latin typeface="Courier"/>
                <a:cs typeface="Courier"/>
              </a:rPr>
              <a:t>i</a:t>
            </a:r>
            <a:r>
              <a:rPr lang="en-GB" sz="1400">
                <a:latin typeface="Courier"/>
                <a:cs typeface="Courier"/>
              </a:rPr>
              <a:t> &gt; 5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endParaRPr lang="en-GB" sz="14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    }</a:t>
            </a: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C00E11-EEAE-4A35-947E-696AC119B405}"/>
              </a:ext>
            </a:extLst>
          </p:cNvPr>
          <p:cNvCxnSpPr/>
          <p:nvPr/>
        </p:nvCxnSpPr>
        <p:spPr>
          <a:xfrm>
            <a:off x="569272" y="2415572"/>
            <a:ext cx="0" cy="578352"/>
          </a:xfrm>
          <a:prstGeom prst="straightConnector1">
            <a:avLst/>
          </a:prstGeom>
          <a:ln w="28575" cmpd="sng">
            <a:solidFill>
              <a:srgbClr val="3FC9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BB6123-DEF7-478D-BD3B-F30C0CD33F83}"/>
              </a:ext>
            </a:extLst>
          </p:cNvPr>
          <p:cNvGrpSpPr/>
          <p:nvPr/>
        </p:nvGrpSpPr>
        <p:grpSpPr>
          <a:xfrm>
            <a:off x="425520" y="3475065"/>
            <a:ext cx="235390" cy="225526"/>
            <a:chOff x="428185" y="4336949"/>
            <a:chExt cx="235390" cy="22552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E2D3713-92AC-4522-9BEC-A9F53767E514}"/>
                </a:ext>
              </a:extLst>
            </p:cNvPr>
            <p:cNvCxnSpPr/>
            <p:nvPr/>
          </p:nvCxnSpPr>
          <p:spPr>
            <a:xfrm>
              <a:off x="428185" y="4338315"/>
              <a:ext cx="235390" cy="21463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ED201FE-93FB-4DE1-9EF3-BD5829663CF9}"/>
                </a:ext>
              </a:extLst>
            </p:cNvPr>
            <p:cNvCxnSpPr/>
            <p:nvPr/>
          </p:nvCxnSpPr>
          <p:spPr>
            <a:xfrm flipV="1">
              <a:off x="428625" y="4336949"/>
              <a:ext cx="234065" cy="225526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676F288-12E6-47E3-935E-3574A0A8A4D8}"/>
              </a:ext>
            </a:extLst>
          </p:cNvPr>
          <p:cNvSpPr txBox="1"/>
          <p:nvPr/>
        </p:nvSpPr>
        <p:spPr>
          <a:xfrm>
            <a:off x="423747" y="3154587"/>
            <a:ext cx="25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558ED5"/>
                </a:solidFill>
                <a:latin typeface="Times New Roman"/>
                <a:cs typeface="Times New Roman"/>
              </a:rPr>
              <a:t>?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8EE297-126D-4BFB-8456-0FEC34DAEB52}"/>
              </a:ext>
            </a:extLst>
          </p:cNvPr>
          <p:cNvSpPr/>
          <p:nvPr/>
        </p:nvSpPr>
        <p:spPr>
          <a:xfrm>
            <a:off x="2871383" y="3254648"/>
            <a:ext cx="254000" cy="24248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914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4" grpId="0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Troubleshooting: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977860"/>
          </a:xfrm>
        </p:spPr>
        <p:txBody>
          <a:bodyPr>
            <a:normAutofit/>
          </a:bodyPr>
          <a:lstStyle/>
          <a:p>
            <a:r>
              <a:rPr lang="en-US"/>
              <a:t>Tracing means printing something out after every line of code to ensure the path of execution is gone right.</a:t>
            </a:r>
          </a:p>
          <a:p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8EAAA18-C03C-423A-8F99-B050FADC0F33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15410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601AF1-933C-4589-B020-B6D5EEB96F7C}"/>
              </a:ext>
            </a:extLst>
          </p:cNvPr>
          <p:cNvSpPr txBox="1"/>
          <p:nvPr/>
        </p:nvSpPr>
        <p:spPr>
          <a:xfrm>
            <a:off x="848869" y="2419830"/>
            <a:ext cx="4280694" cy="1384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rgbClr val="008000"/>
                </a:solidFill>
                <a:highlight>
                  <a:srgbClr val="FFFFFF"/>
                </a:highlight>
                <a:latin typeface="Courier"/>
                <a:cs typeface="Courier"/>
              </a:rPr>
              <a:t>// print numbers</a:t>
            </a:r>
          </a:p>
          <a:p>
            <a:r>
              <a:rPr lang="en-GB" sz="14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for 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= </a:t>
            </a:r>
            <a:r>
              <a:rPr lang="en-GB" sz="14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start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&gt; </a:t>
            </a:r>
            <a:r>
              <a:rPr lang="en-GB" sz="14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end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++ 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 {</a:t>
            </a:r>
          </a:p>
          <a:p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if 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400" err="1"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400">
                <a:highlight>
                  <a:srgbClr val="F2F2F2"/>
                </a:highlight>
                <a:latin typeface="Courier"/>
                <a:cs typeface="Courier"/>
              </a:rPr>
              <a:t> &gt; 5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 {</a:t>
            </a:r>
            <a:endParaRPr lang="en-GB" sz="1400">
              <a:solidFill>
                <a:srgbClr val="FF0000"/>
              </a:solidFill>
              <a:highlight>
                <a:srgbClr val="FFFFFF"/>
              </a:highlight>
              <a:latin typeface="Courier"/>
              <a:cs typeface="Courier"/>
            </a:endParaRPr>
          </a:p>
          <a:p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urier"/>
                <a:cs typeface="Courier"/>
              </a:rPr>
              <a:t>        </a:t>
            </a:r>
            <a:r>
              <a:rPr lang="en-GB" sz="1400">
                <a:solidFill>
                  <a:srgbClr val="A79C00"/>
                </a:solidFill>
                <a:highlight>
                  <a:srgbClr val="FFFFFF"/>
                </a:highlight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40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GB" sz="1400">
              <a:solidFill>
                <a:srgbClr val="000000"/>
              </a:solidFill>
              <a:highlight>
                <a:srgbClr val="FFFFFF"/>
              </a:highlight>
              <a:latin typeface="Courier"/>
              <a:cs typeface="Courier"/>
            </a:endParaRPr>
          </a:p>
          <a:p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   }</a:t>
            </a:r>
          </a:p>
          <a:p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</a:t>
            </a:r>
            <a:endParaRPr lang="en-GB" sz="1400">
              <a:solidFill>
                <a:srgbClr val="FF0000"/>
              </a:solidFill>
              <a:highlight>
                <a:srgbClr val="FFFFFF"/>
              </a:highlight>
              <a:latin typeface="Courier"/>
              <a:cs typeface="Couri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A02EA5-7B8E-4D87-80FF-53D1E6CB775D}"/>
              </a:ext>
            </a:extLst>
          </p:cNvPr>
          <p:cNvSpPr txBox="1"/>
          <p:nvPr/>
        </p:nvSpPr>
        <p:spPr>
          <a:xfrm>
            <a:off x="853849" y="2413470"/>
            <a:ext cx="4280694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rgbClr val="A79C00"/>
                </a:solidFill>
                <a:highlight>
                  <a:srgbClr val="FFFFFF"/>
                </a:highlight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highlight>
                  <a:srgbClr val="FFFFFF"/>
                </a:highlight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FC24DD"/>
                </a:solidFill>
                <a:highlight>
                  <a:srgbClr val="FFFFFF"/>
                </a:highlight>
                <a:latin typeface="Courier"/>
                <a:cs typeface="Courier"/>
              </a:rPr>
              <a:t>"start: "</a:t>
            </a:r>
            <a:r>
              <a:rPr lang="en-GB" sz="1400">
                <a:highlight>
                  <a:srgbClr val="FFFFFF"/>
                </a:highlight>
                <a:latin typeface="Courier"/>
                <a:cs typeface="Courier"/>
              </a:rPr>
              <a:t> + start</a:t>
            </a:r>
            <a:r>
              <a:rPr lang="en-GB" sz="1400">
                <a:solidFill>
                  <a:srgbClr val="FF0000"/>
                </a:solidFill>
                <a:highlight>
                  <a:srgbClr val="FFFFFF"/>
                </a:highlight>
                <a:latin typeface="Courier"/>
                <a:cs typeface="Courier"/>
              </a:rPr>
              <a:t>)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urier"/>
                <a:cs typeface="Courier"/>
              </a:rPr>
              <a:t>;</a:t>
            </a:r>
          </a:p>
          <a:p>
            <a:r>
              <a:rPr lang="en-GB" sz="1400">
                <a:solidFill>
                  <a:srgbClr val="A79C00"/>
                </a:solidFill>
                <a:highlight>
                  <a:srgbClr val="FFFFFF"/>
                </a:highlight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highlight>
                  <a:srgbClr val="FFFFFF"/>
                </a:highlight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FC24DD"/>
                </a:solidFill>
                <a:highlight>
                  <a:srgbClr val="FFFFFF"/>
                </a:highlight>
                <a:latin typeface="Courier"/>
                <a:cs typeface="Courier"/>
              </a:rPr>
              <a:t>"end: "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urier"/>
                <a:cs typeface="Courier"/>
              </a:rPr>
              <a:t> + end</a:t>
            </a:r>
            <a:r>
              <a:rPr lang="en-GB" sz="1400">
                <a:solidFill>
                  <a:srgbClr val="FF0000"/>
                </a:solidFill>
                <a:highlight>
                  <a:srgbClr val="FFFFFF"/>
                </a:highlight>
                <a:latin typeface="Courier"/>
                <a:cs typeface="Courier"/>
              </a:rPr>
              <a:t>)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urier"/>
                <a:cs typeface="Courier"/>
              </a:rPr>
              <a:t>;</a:t>
            </a:r>
          </a:p>
          <a:p>
            <a:endParaRPr lang="en-GB" sz="1400">
              <a:solidFill>
                <a:srgbClr val="008000"/>
              </a:solidFill>
              <a:highlight>
                <a:srgbClr val="FFFFFF"/>
              </a:highlight>
              <a:latin typeface="Courier"/>
              <a:cs typeface="Courier"/>
            </a:endParaRPr>
          </a:p>
          <a:p>
            <a:r>
              <a:rPr lang="en-GB" sz="1400">
                <a:solidFill>
                  <a:srgbClr val="008000"/>
                </a:solidFill>
                <a:highlight>
                  <a:srgbClr val="FFFFFF"/>
                </a:highlight>
                <a:latin typeface="Courier"/>
                <a:cs typeface="Courier"/>
              </a:rPr>
              <a:t>// print numbers</a:t>
            </a:r>
          </a:p>
          <a:p>
            <a:r>
              <a:rPr lang="en-GB" sz="14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for 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= </a:t>
            </a:r>
            <a:r>
              <a:rPr lang="en-GB" sz="14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start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&gt; </a:t>
            </a:r>
            <a:r>
              <a:rPr lang="en-GB" sz="14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end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++ 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 {</a:t>
            </a:r>
          </a:p>
          <a:p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if 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400" err="1"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400">
                <a:highlight>
                  <a:srgbClr val="F2F2F2"/>
                </a:highlight>
                <a:latin typeface="Courier"/>
                <a:cs typeface="Courier"/>
              </a:rPr>
              <a:t> &gt; 5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 {</a:t>
            </a:r>
            <a:endParaRPr lang="en-GB" sz="1400">
              <a:solidFill>
                <a:srgbClr val="FF0000"/>
              </a:solidFill>
              <a:highlight>
                <a:srgbClr val="FFFFFF"/>
              </a:highlight>
              <a:latin typeface="Courier"/>
              <a:cs typeface="Courier"/>
            </a:endParaRPr>
          </a:p>
          <a:p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Courier"/>
                <a:cs typeface="Courier"/>
              </a:rPr>
              <a:t>        </a:t>
            </a:r>
            <a:r>
              <a:rPr lang="en-GB" sz="1400">
                <a:solidFill>
                  <a:srgbClr val="A79C00"/>
                </a:solidFill>
                <a:highlight>
                  <a:srgbClr val="FFFFFF"/>
                </a:highlight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40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4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GB" sz="1400">
              <a:solidFill>
                <a:srgbClr val="000000"/>
              </a:solidFill>
              <a:highlight>
                <a:srgbClr val="FFFFFF"/>
              </a:highlight>
              <a:latin typeface="Courier"/>
              <a:cs typeface="Courier"/>
            </a:endParaRPr>
          </a:p>
          <a:p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   }</a:t>
            </a:r>
          </a:p>
          <a:p>
            <a:r>
              <a:rPr lang="en-GB" sz="14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</a:t>
            </a:r>
            <a:endParaRPr lang="en-GB" sz="1400">
              <a:solidFill>
                <a:srgbClr val="FF0000"/>
              </a:solidFill>
              <a:highlight>
                <a:srgbClr val="FFFFFF"/>
              </a:highlight>
              <a:latin typeface="Courier"/>
              <a:cs typeface="Courier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EAF65-A5D5-407B-A881-B5BCA95BFE0B}"/>
              </a:ext>
            </a:extLst>
          </p:cNvPr>
          <p:cNvSpPr txBox="1"/>
          <p:nvPr/>
        </p:nvSpPr>
        <p:spPr>
          <a:xfrm>
            <a:off x="846303" y="2380872"/>
            <a:ext cx="4280694" cy="22467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FC24DD"/>
                </a:solidFill>
                <a:latin typeface="Courier"/>
                <a:cs typeface="Courier"/>
              </a:rPr>
              <a:t>"start: " </a:t>
            </a:r>
            <a:r>
              <a:rPr lang="en-GB" sz="1400">
                <a:latin typeface="Courier"/>
                <a:cs typeface="Courier"/>
              </a:rPr>
              <a:t>+ start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latin typeface="Courier"/>
                <a:cs typeface="Courier"/>
              </a:rPr>
              <a:t>;</a:t>
            </a:r>
          </a:p>
          <a:p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FC24DD"/>
                </a:solidFill>
                <a:latin typeface="Courier"/>
                <a:cs typeface="Courier"/>
              </a:rPr>
              <a:t>"end: " </a:t>
            </a:r>
            <a:r>
              <a:rPr lang="en-GB" sz="1400">
                <a:latin typeface="Courier"/>
                <a:cs typeface="Courier"/>
              </a:rPr>
              <a:t>+ end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latin typeface="Courier"/>
                <a:cs typeface="Courier"/>
              </a:rPr>
              <a:t>;</a:t>
            </a:r>
          </a:p>
          <a:p>
            <a:endParaRPr lang="en-GB" sz="1400">
              <a:solidFill>
                <a:srgbClr val="008000"/>
              </a:solidFill>
              <a:latin typeface="Courier"/>
              <a:cs typeface="Courier"/>
            </a:endParaRPr>
          </a:p>
          <a:p>
            <a:r>
              <a:rPr lang="en-GB" sz="1400">
                <a:solidFill>
                  <a:srgbClr val="1A9513"/>
                </a:solidFill>
                <a:latin typeface="Courier"/>
                <a:cs typeface="Courier"/>
              </a:rPr>
              <a:t>// print numbers</a:t>
            </a:r>
          </a:p>
          <a:p>
            <a:r>
              <a:rPr lang="en-GB" sz="1400">
                <a:solidFill>
                  <a:srgbClr val="0000FF"/>
                </a:solidFill>
                <a:latin typeface="Courier"/>
                <a:cs typeface="Courier"/>
              </a:rPr>
              <a:t>for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= 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start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&lt; 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end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 += 1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FC24DD"/>
                </a:solidFill>
                <a:latin typeface="Courier"/>
                <a:cs typeface="Courier"/>
              </a:rPr>
              <a:t>"is this ever printed?"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latin typeface="Courier"/>
                <a:cs typeface="Courier"/>
              </a:rPr>
              <a:t>;</a:t>
            </a: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0000FF"/>
                </a:solidFill>
                <a:latin typeface="Courier"/>
                <a:cs typeface="Courier"/>
              </a:rPr>
              <a:t>if 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 err="1">
                <a:latin typeface="Courier"/>
                <a:cs typeface="Courier"/>
              </a:rPr>
              <a:t>i</a:t>
            </a:r>
            <a:r>
              <a:rPr lang="en-GB" sz="1400">
                <a:latin typeface="Courier"/>
                <a:cs typeface="Courier"/>
              </a:rPr>
              <a:t> &gt; 5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 {</a:t>
            </a:r>
          </a:p>
          <a:p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       </a:t>
            </a:r>
            <a:r>
              <a:rPr lang="en-GB" sz="1400">
                <a:solidFill>
                  <a:srgbClr val="A79C00"/>
                </a:solidFill>
                <a:latin typeface="Courier"/>
                <a:cs typeface="Courier"/>
              </a:rPr>
              <a:t>print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(</a:t>
            </a:r>
            <a:r>
              <a:rPr lang="en-GB" sz="14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)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;</a:t>
            </a:r>
            <a:endParaRPr lang="en-GB" sz="14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    }</a:t>
            </a:r>
          </a:p>
          <a:p>
            <a:r>
              <a:rPr lang="en-GB" sz="1400">
                <a:solidFill>
                  <a:srgbClr val="FF0000"/>
                </a:solidFill>
                <a:latin typeface="Courier"/>
                <a:cs typeface="Courier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E5C223-E876-4364-8DFA-2622906CC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412" y="1600200"/>
            <a:ext cx="1572551" cy="344681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0CEA9B1-198A-4295-8435-A4031EAFBE14}"/>
              </a:ext>
            </a:extLst>
          </p:cNvPr>
          <p:cNvSpPr txBox="1">
            <a:spLocks/>
          </p:cNvSpPr>
          <p:nvPr/>
        </p:nvSpPr>
        <p:spPr>
          <a:xfrm>
            <a:off x="457200" y="5384794"/>
            <a:ext cx="8229600" cy="610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/>
              <a:t>Don’t forget to remove the “traces” after you found the bug!</a:t>
            </a:r>
          </a:p>
        </p:txBody>
      </p:sp>
    </p:spTree>
    <p:extLst>
      <p:ext uri="{BB962C8B-B14F-4D97-AF65-F5344CB8AC3E}">
        <p14:creationId xmlns:p14="http://schemas.microsoft.com/office/powerpoint/2010/main" val="311478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AD5E12-527A-4735-8FAA-3353C8913677}"/>
              </a:ext>
            </a:extLst>
          </p:cNvPr>
          <p:cNvSpPr/>
          <p:nvPr/>
        </p:nvSpPr>
        <p:spPr>
          <a:xfrm>
            <a:off x="7149947" y="1532965"/>
            <a:ext cx="3062689" cy="50063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E7F5A-C347-4471-8220-AF842EB9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BABE-5707-489A-ABCE-B37B045AA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618564"/>
          </a:xfrm>
        </p:spPr>
        <p:txBody>
          <a:bodyPr/>
          <a:lstStyle/>
          <a:p>
            <a:r>
              <a:rPr lang="en-US"/>
              <a:t>Variables are memory blocks where you can store 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D15424-9652-4586-8EE5-78F97F5199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58" t="21266" r="52934" b="59052"/>
          <a:stretch/>
        </p:blipFill>
        <p:spPr>
          <a:xfrm>
            <a:off x="296214" y="2334117"/>
            <a:ext cx="5755961" cy="202710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7C17450-5BB8-4466-BF20-ACDFA52708AA}"/>
              </a:ext>
            </a:extLst>
          </p:cNvPr>
          <p:cNvSpPr/>
          <p:nvPr/>
        </p:nvSpPr>
        <p:spPr>
          <a:xfrm>
            <a:off x="7769105" y="2451737"/>
            <a:ext cx="2005070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00D432-B4DF-4296-B7E8-9F029E8EDFD2}"/>
              </a:ext>
            </a:extLst>
          </p:cNvPr>
          <p:cNvSpPr/>
          <p:nvPr/>
        </p:nvSpPr>
        <p:spPr>
          <a:xfrm>
            <a:off x="7769105" y="3957159"/>
            <a:ext cx="2005070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“Drosophila”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8FA44A-7697-40A6-9E0F-568CAB5275DE}"/>
              </a:ext>
            </a:extLst>
          </p:cNvPr>
          <p:cNvSpPr/>
          <p:nvPr/>
        </p:nvSpPr>
        <p:spPr>
          <a:xfrm>
            <a:off x="7769105" y="5462581"/>
            <a:ext cx="2005070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“Drosophila5”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6E024-5264-4B39-A7AE-9CB63B863611}"/>
              </a:ext>
            </a:extLst>
          </p:cNvPr>
          <p:cNvSpPr txBox="1"/>
          <p:nvPr/>
        </p:nvSpPr>
        <p:spPr>
          <a:xfrm>
            <a:off x="7689773" y="2149451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measurement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229C60-B62B-4F66-ADEC-D8202456CD4E}"/>
              </a:ext>
            </a:extLst>
          </p:cNvPr>
          <p:cNvSpPr txBox="1"/>
          <p:nvPr/>
        </p:nvSpPr>
        <p:spPr>
          <a:xfrm>
            <a:off x="7689772" y="3654401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name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AB9FDC-79A4-4BAF-98D8-1097954074C1}"/>
              </a:ext>
            </a:extLst>
          </p:cNvPr>
          <p:cNvSpPr txBox="1"/>
          <p:nvPr/>
        </p:nvSpPr>
        <p:spPr>
          <a:xfrm>
            <a:off x="7700788" y="5153047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combination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3FD91-C213-4AE0-B8D9-E968FAB9F028}"/>
              </a:ext>
            </a:extLst>
          </p:cNvPr>
          <p:cNvSpPr txBox="1"/>
          <p:nvPr/>
        </p:nvSpPr>
        <p:spPr>
          <a:xfrm>
            <a:off x="7069534" y="1179751"/>
            <a:ext cx="291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Computer memory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DDDEFE-63A7-4E73-97E4-28B53856BB64}"/>
              </a:ext>
            </a:extLst>
          </p:cNvPr>
          <p:cNvSpPr/>
          <p:nvPr/>
        </p:nvSpPr>
        <p:spPr>
          <a:xfrm>
            <a:off x="250916" y="2654332"/>
            <a:ext cx="4381374" cy="774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B73BA-C699-450D-9732-158112CB6776}"/>
              </a:ext>
            </a:extLst>
          </p:cNvPr>
          <p:cNvSpPr/>
          <p:nvPr/>
        </p:nvSpPr>
        <p:spPr>
          <a:xfrm>
            <a:off x="330249" y="3361881"/>
            <a:ext cx="5578182" cy="1319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211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/>
      <p:bldP spid="10" grpId="0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D62AB-1C65-4254-B970-23A9DED95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215" y="2"/>
            <a:ext cx="3135917" cy="618564"/>
          </a:xfrm>
        </p:spPr>
        <p:txBody>
          <a:bodyPr>
            <a:normAutofit/>
          </a:bodyPr>
          <a:lstStyle/>
          <a:p>
            <a:r>
              <a:rPr lang="en-US" sz="2700"/>
              <a:t>How to eat a banana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EEEE0-53B9-499A-AA14-A05D58C5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546" y="2605349"/>
            <a:ext cx="3006585" cy="3757873"/>
          </a:xfrm>
        </p:spPr>
        <p:txBody>
          <a:bodyPr/>
          <a:lstStyle/>
          <a:p>
            <a:r>
              <a:rPr lang="en-US"/>
              <a:t>Remove shell</a:t>
            </a:r>
          </a:p>
          <a:p>
            <a:r>
              <a:rPr lang="en-US"/>
              <a:t>Repeat until nothing left:</a:t>
            </a:r>
          </a:p>
          <a:p>
            <a:endParaRPr lang="en-US"/>
          </a:p>
          <a:p>
            <a:pPr lvl="1"/>
            <a:r>
              <a:rPr lang="en-US"/>
              <a:t>Take a bite</a:t>
            </a:r>
          </a:p>
          <a:p>
            <a:pPr lvl="1"/>
            <a:endParaRPr lang="en-US"/>
          </a:p>
          <a:p>
            <a:pPr lvl="1"/>
            <a:r>
              <a:rPr lang="en-US"/>
              <a:t>Chew</a:t>
            </a:r>
          </a:p>
          <a:p>
            <a:pPr lvl="1"/>
            <a:endParaRPr lang="en-US"/>
          </a:p>
          <a:p>
            <a:pPr lvl="1"/>
            <a:r>
              <a:rPr lang="en-US"/>
              <a:t>Swallow</a:t>
            </a:r>
          </a:p>
          <a:p>
            <a:endParaRPr lang="en-US"/>
          </a:p>
          <a:p>
            <a:r>
              <a:rPr lang="en-US"/>
              <a:t>Digest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92C95-229A-4683-AD1F-F47244E611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5461" y="791963"/>
            <a:ext cx="1071120" cy="1101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8208619-1089-4614-873A-A11C4A11F2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925" y="779801"/>
            <a:ext cx="1042075" cy="1101434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53039E8-4CE2-48E4-83AD-69F2B0873A25}"/>
              </a:ext>
            </a:extLst>
          </p:cNvPr>
          <p:cNvSpPr txBox="1">
            <a:spLocks/>
          </p:cNvSpPr>
          <p:nvPr/>
        </p:nvSpPr>
        <p:spPr>
          <a:xfrm>
            <a:off x="3682679" y="2605349"/>
            <a:ext cx="3853525" cy="42526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Access folder</a:t>
            </a:r>
          </a:p>
          <a:p>
            <a:r>
              <a:rPr lang="en-US"/>
              <a:t>Repeat  for all images:</a:t>
            </a:r>
          </a:p>
          <a:p>
            <a:pPr lvl="1"/>
            <a:endParaRPr lang="en-US"/>
          </a:p>
          <a:p>
            <a:pPr lvl="1"/>
            <a:r>
              <a:rPr lang="en-US"/>
              <a:t>Open an image file</a:t>
            </a:r>
          </a:p>
          <a:p>
            <a:pPr lvl="1"/>
            <a:endParaRPr lang="en-US"/>
          </a:p>
          <a:p>
            <a:pPr lvl="1"/>
            <a:r>
              <a:rPr lang="en-US"/>
              <a:t>Segment the banana slice</a:t>
            </a:r>
          </a:p>
          <a:p>
            <a:pPr lvl="1"/>
            <a:endParaRPr lang="en-US"/>
          </a:p>
          <a:p>
            <a:pPr lvl="1"/>
            <a:r>
              <a:rPr lang="en-US" err="1"/>
              <a:t>Analyse</a:t>
            </a:r>
            <a:r>
              <a:rPr lang="en-US"/>
              <a:t> it</a:t>
            </a:r>
          </a:p>
          <a:p>
            <a:endParaRPr lang="en-US"/>
          </a:p>
          <a:p>
            <a:r>
              <a:rPr lang="en-US"/>
              <a:t>Save measurements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DB00EB5-E9FF-418C-8807-817D7B4305FF}"/>
              </a:ext>
            </a:extLst>
          </p:cNvPr>
          <p:cNvSpPr txBox="1">
            <a:spLocks/>
          </p:cNvSpPr>
          <p:nvPr/>
        </p:nvSpPr>
        <p:spPr>
          <a:xfrm>
            <a:off x="7225196" y="1051"/>
            <a:ext cx="3459728" cy="618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using ImageJ macro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9A0F0A8-96B4-4239-A28D-7F8D3968A941}"/>
              </a:ext>
            </a:extLst>
          </p:cNvPr>
          <p:cNvSpPr txBox="1">
            <a:spLocks/>
          </p:cNvSpPr>
          <p:nvPr/>
        </p:nvSpPr>
        <p:spPr>
          <a:xfrm>
            <a:off x="3432132" y="2"/>
            <a:ext cx="3459728" cy="618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/>
              <a:t>the computational way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B859BB-7AD3-4404-8446-AD6A802ADE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64" y="965361"/>
            <a:ext cx="7012631" cy="569221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9D73CDA-628F-48BA-81D0-134A4BCFF1F2}"/>
              </a:ext>
            </a:extLst>
          </p:cNvPr>
          <p:cNvCxnSpPr>
            <a:cxnSpLocks/>
          </p:cNvCxnSpPr>
          <p:nvPr/>
        </p:nvCxnSpPr>
        <p:spPr>
          <a:xfrm flipH="1">
            <a:off x="5348614" y="965361"/>
            <a:ext cx="2219050" cy="16399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4847C74-0E47-4A39-87E3-43ABDFC91602}"/>
              </a:ext>
            </a:extLst>
          </p:cNvPr>
          <p:cNvCxnSpPr>
            <a:cxnSpLocks/>
          </p:cNvCxnSpPr>
          <p:nvPr/>
        </p:nvCxnSpPr>
        <p:spPr>
          <a:xfrm flipH="1">
            <a:off x="5403996" y="1342680"/>
            <a:ext cx="2163668" cy="16084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BCAD8E8-132B-4906-9272-F1D841924459}"/>
              </a:ext>
            </a:extLst>
          </p:cNvPr>
          <p:cNvCxnSpPr>
            <a:cxnSpLocks/>
          </p:cNvCxnSpPr>
          <p:nvPr/>
        </p:nvCxnSpPr>
        <p:spPr>
          <a:xfrm flipH="1">
            <a:off x="6338170" y="2467627"/>
            <a:ext cx="1846617" cy="11899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77224CF-8DA1-458B-818C-858767F8BB7F}"/>
              </a:ext>
            </a:extLst>
          </p:cNvPr>
          <p:cNvCxnSpPr>
            <a:cxnSpLocks/>
          </p:cNvCxnSpPr>
          <p:nvPr/>
        </p:nvCxnSpPr>
        <p:spPr>
          <a:xfrm flipH="1">
            <a:off x="6087622" y="3050585"/>
            <a:ext cx="2047888" cy="12020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8D88E59-E022-45B7-9D96-EA696A8FDB39}"/>
              </a:ext>
            </a:extLst>
          </p:cNvPr>
          <p:cNvCxnSpPr>
            <a:cxnSpLocks/>
          </p:cNvCxnSpPr>
          <p:nvPr/>
        </p:nvCxnSpPr>
        <p:spPr>
          <a:xfrm flipH="1">
            <a:off x="5650065" y="4183693"/>
            <a:ext cx="2534722" cy="970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B7B0D40-1A43-4701-AEE2-D08A41485A43}"/>
              </a:ext>
            </a:extLst>
          </p:cNvPr>
          <p:cNvCxnSpPr>
            <a:cxnSpLocks/>
          </p:cNvCxnSpPr>
          <p:nvPr/>
        </p:nvCxnSpPr>
        <p:spPr>
          <a:xfrm flipH="1">
            <a:off x="5595799" y="5153963"/>
            <a:ext cx="2539712" cy="44517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82A817A-82C9-4537-A0F0-818AE9CBCF02}"/>
              </a:ext>
            </a:extLst>
          </p:cNvPr>
          <p:cNvSpPr txBox="1"/>
          <p:nvPr/>
        </p:nvSpPr>
        <p:spPr>
          <a:xfrm>
            <a:off x="7089732" y="6631103"/>
            <a:ext cx="5102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/>
              <a:t>Image data source: Nasreddin Abolmaali, Robert Haase, TU Dresden</a:t>
            </a:r>
          </a:p>
        </p:txBody>
      </p:sp>
    </p:spTree>
    <p:extLst>
      <p:ext uri="{BB962C8B-B14F-4D97-AF65-F5344CB8AC3E}">
        <p14:creationId xmlns:p14="http://schemas.microsoft.com/office/powerpoint/2010/main" val="293902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1AD5E12-527A-4735-8FAA-3353C8913677}"/>
              </a:ext>
            </a:extLst>
          </p:cNvPr>
          <p:cNvSpPr/>
          <p:nvPr/>
        </p:nvSpPr>
        <p:spPr>
          <a:xfrm>
            <a:off x="7149947" y="1532965"/>
            <a:ext cx="4745839" cy="500635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8E7F5A-C347-4471-8220-AF842EB9C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EDBABE-5707-489A-ABCE-B37B045AA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618564"/>
          </a:xfrm>
        </p:spPr>
        <p:txBody>
          <a:bodyPr/>
          <a:lstStyle/>
          <a:p>
            <a:r>
              <a:rPr lang="en-US"/>
              <a:t>Arrays are variables, where you can store multiple stuff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7C17450-5BB8-4466-BF20-ACDFA52708AA}"/>
              </a:ext>
            </a:extLst>
          </p:cNvPr>
          <p:cNvSpPr/>
          <p:nvPr/>
        </p:nvSpPr>
        <p:spPr>
          <a:xfrm>
            <a:off x="7769105" y="2451737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86E024-5264-4B39-A7AE-9CB63B863611}"/>
              </a:ext>
            </a:extLst>
          </p:cNvPr>
          <p:cNvSpPr txBox="1"/>
          <p:nvPr/>
        </p:nvSpPr>
        <p:spPr>
          <a:xfrm>
            <a:off x="7689773" y="2149451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array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E33FD91-C213-4AE0-B8D9-E968FAB9F028}"/>
              </a:ext>
            </a:extLst>
          </p:cNvPr>
          <p:cNvSpPr txBox="1"/>
          <p:nvPr/>
        </p:nvSpPr>
        <p:spPr>
          <a:xfrm>
            <a:off x="7069534" y="1179751"/>
            <a:ext cx="2911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Computer memory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628F7-2A48-48F9-9CFD-EB8623102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672" y="4247100"/>
            <a:ext cx="2400300" cy="21812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91064F-AB1A-4ADE-ACE9-C57A386EAA72}"/>
              </a:ext>
            </a:extLst>
          </p:cNvPr>
          <p:cNvSpPr txBox="1"/>
          <p:nvPr/>
        </p:nvSpPr>
        <p:spPr>
          <a:xfrm>
            <a:off x="462708" y="5849957"/>
            <a:ext cx="151665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err="1"/>
              <a:t>arrays_access.ijm</a:t>
            </a:r>
            <a:endParaRPr lang="en-US" sz="10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3083A62-50DB-4C43-B14B-6D13CC61CC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57" t="18438" r="63949" b="38065"/>
          <a:stretch/>
        </p:blipFill>
        <p:spPr>
          <a:xfrm>
            <a:off x="1145754" y="2247441"/>
            <a:ext cx="2691924" cy="28947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A4385F0-1DF5-49C4-8F6E-B67C72BA0432}"/>
              </a:ext>
            </a:extLst>
          </p:cNvPr>
          <p:cNvSpPr/>
          <p:nvPr/>
        </p:nvSpPr>
        <p:spPr>
          <a:xfrm>
            <a:off x="8339687" y="2451737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22A9C2-72B4-4A03-BD55-132E17D143C8}"/>
              </a:ext>
            </a:extLst>
          </p:cNvPr>
          <p:cNvSpPr/>
          <p:nvPr/>
        </p:nvSpPr>
        <p:spPr>
          <a:xfrm>
            <a:off x="8892772" y="2451737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04E49B9-34B1-478A-964C-B687F32FE398}"/>
              </a:ext>
            </a:extLst>
          </p:cNvPr>
          <p:cNvSpPr/>
          <p:nvPr/>
        </p:nvSpPr>
        <p:spPr>
          <a:xfrm>
            <a:off x="9445857" y="2451737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150FFC-A37F-47E7-ABE0-C9C34AD757AC}"/>
              </a:ext>
            </a:extLst>
          </p:cNvPr>
          <p:cNvSpPr/>
          <p:nvPr/>
        </p:nvSpPr>
        <p:spPr>
          <a:xfrm>
            <a:off x="9998942" y="2451737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3B81C6-0101-4B4E-AC62-1683206FD208}"/>
              </a:ext>
            </a:extLst>
          </p:cNvPr>
          <p:cNvSpPr/>
          <p:nvPr/>
        </p:nvSpPr>
        <p:spPr>
          <a:xfrm>
            <a:off x="7769105" y="3437555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4A93B6-0DE8-4D27-872E-FF8940B5AC0D}"/>
              </a:ext>
            </a:extLst>
          </p:cNvPr>
          <p:cNvSpPr txBox="1"/>
          <p:nvPr/>
        </p:nvSpPr>
        <p:spPr>
          <a:xfrm>
            <a:off x="7689773" y="3135269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array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0E244E-BBBE-4D1D-BB55-D3EC94F56454}"/>
              </a:ext>
            </a:extLst>
          </p:cNvPr>
          <p:cNvSpPr/>
          <p:nvPr/>
        </p:nvSpPr>
        <p:spPr>
          <a:xfrm>
            <a:off x="8339687" y="3437555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625FA89-E799-4FFD-9597-CED4420D8913}"/>
              </a:ext>
            </a:extLst>
          </p:cNvPr>
          <p:cNvSpPr/>
          <p:nvPr/>
        </p:nvSpPr>
        <p:spPr>
          <a:xfrm>
            <a:off x="8892772" y="3437555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CD6CFE0-CE18-4A58-8976-1467B8ACCA59}"/>
              </a:ext>
            </a:extLst>
          </p:cNvPr>
          <p:cNvSpPr/>
          <p:nvPr/>
        </p:nvSpPr>
        <p:spPr>
          <a:xfrm>
            <a:off x="9445857" y="3437555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3184D3-C47E-4120-B488-A75C790F8C9E}"/>
              </a:ext>
            </a:extLst>
          </p:cNvPr>
          <p:cNvSpPr/>
          <p:nvPr/>
        </p:nvSpPr>
        <p:spPr>
          <a:xfrm>
            <a:off x="9998942" y="3437555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0D419F3-7B6F-4628-9C33-80EE01F333B8}"/>
              </a:ext>
            </a:extLst>
          </p:cNvPr>
          <p:cNvSpPr/>
          <p:nvPr/>
        </p:nvSpPr>
        <p:spPr>
          <a:xfrm>
            <a:off x="7782939" y="4409333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74EE22-A4C1-43E6-8818-CE59FEF9E226}"/>
              </a:ext>
            </a:extLst>
          </p:cNvPr>
          <p:cNvSpPr txBox="1"/>
          <p:nvPr/>
        </p:nvSpPr>
        <p:spPr>
          <a:xfrm>
            <a:off x="7703607" y="4107047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array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47B490B-7C89-45FC-BA8B-1A3544CDF51E}"/>
              </a:ext>
            </a:extLst>
          </p:cNvPr>
          <p:cNvSpPr/>
          <p:nvPr/>
        </p:nvSpPr>
        <p:spPr>
          <a:xfrm>
            <a:off x="8353521" y="4409333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4F65EEE-6287-4749-8E0A-3EDF45732E14}"/>
              </a:ext>
            </a:extLst>
          </p:cNvPr>
          <p:cNvSpPr/>
          <p:nvPr/>
        </p:nvSpPr>
        <p:spPr>
          <a:xfrm>
            <a:off x="8906606" y="4409333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B26CD0-7F08-4C39-8AFD-48128DD52DA8}"/>
              </a:ext>
            </a:extLst>
          </p:cNvPr>
          <p:cNvSpPr/>
          <p:nvPr/>
        </p:nvSpPr>
        <p:spPr>
          <a:xfrm>
            <a:off x="9459691" y="4409333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DAE314F-B9DA-4A78-BCA7-FE3A4DFF4692}"/>
              </a:ext>
            </a:extLst>
          </p:cNvPr>
          <p:cNvSpPr/>
          <p:nvPr/>
        </p:nvSpPr>
        <p:spPr>
          <a:xfrm>
            <a:off x="10012776" y="4409333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F54436C-AD75-40F6-871C-5A80477E66B7}"/>
              </a:ext>
            </a:extLst>
          </p:cNvPr>
          <p:cNvSpPr/>
          <p:nvPr/>
        </p:nvSpPr>
        <p:spPr>
          <a:xfrm>
            <a:off x="7796773" y="5401636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8B557D3-2C59-48C8-8D88-3284A5709967}"/>
              </a:ext>
            </a:extLst>
          </p:cNvPr>
          <p:cNvSpPr txBox="1"/>
          <p:nvPr/>
        </p:nvSpPr>
        <p:spPr>
          <a:xfrm>
            <a:off x="7717441" y="5099350"/>
            <a:ext cx="1553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array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A76E6A-1523-473B-859A-725E88196957}"/>
              </a:ext>
            </a:extLst>
          </p:cNvPr>
          <p:cNvSpPr/>
          <p:nvPr/>
        </p:nvSpPr>
        <p:spPr>
          <a:xfrm>
            <a:off x="8367355" y="5401636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1980545-B2C1-4ED7-834A-E1F563087E68}"/>
              </a:ext>
            </a:extLst>
          </p:cNvPr>
          <p:cNvSpPr/>
          <p:nvPr/>
        </p:nvSpPr>
        <p:spPr>
          <a:xfrm>
            <a:off x="8920440" y="5401636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E550C8-5AC2-4BA5-BB40-FBDA0D096DFA}"/>
              </a:ext>
            </a:extLst>
          </p:cNvPr>
          <p:cNvSpPr/>
          <p:nvPr/>
        </p:nvSpPr>
        <p:spPr>
          <a:xfrm>
            <a:off x="9473525" y="5401636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0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734FB0D-97A2-4385-BF2C-6FAE93FD06E3}"/>
              </a:ext>
            </a:extLst>
          </p:cNvPr>
          <p:cNvSpPr/>
          <p:nvPr/>
        </p:nvSpPr>
        <p:spPr>
          <a:xfrm>
            <a:off x="10026610" y="5401636"/>
            <a:ext cx="556748" cy="618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Rabbit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75D6DF-B22F-41D8-9448-BA9C5B465627}"/>
              </a:ext>
            </a:extLst>
          </p:cNvPr>
          <p:cNvSpPr/>
          <p:nvPr/>
        </p:nvSpPr>
        <p:spPr>
          <a:xfrm>
            <a:off x="914400" y="2934119"/>
            <a:ext cx="2923278" cy="693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6E3952F-4E04-4AA0-8001-079074A30CBA}"/>
              </a:ext>
            </a:extLst>
          </p:cNvPr>
          <p:cNvSpPr/>
          <p:nvPr/>
        </p:nvSpPr>
        <p:spPr>
          <a:xfrm>
            <a:off x="860432" y="3608267"/>
            <a:ext cx="2923278" cy="6933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61BFB3C-C7C5-4D44-9705-B5F8B970D56C}"/>
              </a:ext>
            </a:extLst>
          </p:cNvPr>
          <p:cNvSpPr/>
          <p:nvPr/>
        </p:nvSpPr>
        <p:spPr>
          <a:xfrm>
            <a:off x="806464" y="4282415"/>
            <a:ext cx="2923278" cy="992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831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25474-84E3-4EAF-AECB-319209D8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Arrays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918152B-35D5-4823-B87A-2DA83C117D21}"/>
              </a:ext>
            </a:extLst>
          </p:cNvPr>
          <p:cNvSpPr txBox="1">
            <a:spLocks/>
          </p:cNvSpPr>
          <p:nvPr/>
        </p:nvSpPr>
        <p:spPr>
          <a:xfrm>
            <a:off x="446253" y="769213"/>
            <a:ext cx="8229600" cy="531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Arrays can be initialized with values (more than 1)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E76653F-7A79-4000-BCDF-3B36E581BDBA}"/>
              </a:ext>
            </a:extLst>
          </p:cNvPr>
          <p:cNvSpPr txBox="1">
            <a:spLocks/>
          </p:cNvSpPr>
          <p:nvPr/>
        </p:nvSpPr>
        <p:spPr>
          <a:xfrm>
            <a:off x="511095" y="2887818"/>
            <a:ext cx="7612250" cy="5311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Find out what else you can do with Arrays by starting typing: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55CC4F-899B-43BD-9C78-9842E5E695E3}"/>
              </a:ext>
            </a:extLst>
          </p:cNvPr>
          <p:cNvSpPr txBox="1"/>
          <p:nvPr/>
        </p:nvSpPr>
        <p:spPr>
          <a:xfrm>
            <a:off x="3981761" y="1287009"/>
            <a:ext cx="5370286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v = </a:t>
            </a:r>
            <a:r>
              <a:rPr lang="en-US" sz="160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newArray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3, -4, 0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endParaRPr lang="en-US" sz="1600">
              <a:solidFill>
                <a:srgbClr val="00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animals = </a:t>
            </a:r>
            <a:r>
              <a:rPr lang="en-US" sz="160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newArray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60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"dog", "cat", "mouse"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2A4DE47F-320F-4C3A-92C3-75A122DBBF23}"/>
              </a:ext>
            </a:extLst>
          </p:cNvPr>
          <p:cNvSpPr txBox="1">
            <a:spLocks/>
          </p:cNvSpPr>
          <p:nvPr/>
        </p:nvSpPr>
        <p:spPr>
          <a:xfrm>
            <a:off x="511095" y="2220608"/>
            <a:ext cx="8229600" cy="531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rgbClr val="17375E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chemeClr val="tx1">
                    <a:lumMod val="65000"/>
                    <a:lumOff val="35000"/>
                  </a:schemeClr>
                </a:solidFill>
              </a:rPr>
              <a:t>Arrays can be concatenated: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1D7AA6F-F878-4CD4-800D-BD27A0DF2065}"/>
              </a:ext>
            </a:extLst>
          </p:cNvPr>
          <p:cNvSpPr txBox="1"/>
          <p:nvPr/>
        </p:nvSpPr>
        <p:spPr>
          <a:xfrm>
            <a:off x="3981761" y="2356687"/>
            <a:ext cx="4337507" cy="33855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mixed = </a:t>
            </a:r>
            <a:r>
              <a:rPr lang="en-US" sz="160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Array.</a:t>
            </a:r>
            <a:r>
              <a:rPr lang="en-US" sz="160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concat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v, animals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GB" sz="1600">
              <a:highlight>
                <a:srgbClr val="F2F2F2"/>
              </a:highlight>
              <a:latin typeface="Courier"/>
              <a:cs typeface="Courier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887001E6-45A3-434B-AEA3-5A1584986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68" y="3394315"/>
            <a:ext cx="5772859" cy="30134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82D8C1-FF33-42F6-93B1-0C19E0DC8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125" y="2591403"/>
            <a:ext cx="2840405" cy="409682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A454ABB-997F-4CC6-8B74-F02A49111CE4}"/>
              </a:ext>
            </a:extLst>
          </p:cNvPr>
          <p:cNvSpPr/>
          <p:nvPr/>
        </p:nvSpPr>
        <p:spPr>
          <a:xfrm>
            <a:off x="10601632" y="5363410"/>
            <a:ext cx="1420203" cy="130877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3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22" grpId="0"/>
      <p:bldP spid="23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F8FF7-029D-4F52-AE42-25C64333C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by doing!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9A2FF-B101-4FDC-8F64-4808DF8D6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0"/>
            <a:ext cx="11057586" cy="1732547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E289F3-EE5C-4628-B7D0-FEEA9770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6087"/>
            <a:ext cx="9363242" cy="46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82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6DC2E-0CB5-4F93-9F97-169CE0E4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Working with image files in a folder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A163C-5334-4C04-A121-036E6AAF0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398352"/>
          </a:xfrm>
        </p:spPr>
        <p:txBody>
          <a:bodyPr/>
          <a:lstStyle/>
          <a:p>
            <a:r>
              <a:rPr lang="en-US"/>
              <a:t>The files in a folder are represented as an </a:t>
            </a:r>
            <a:r>
              <a:rPr lang="en-US">
                <a:latin typeface="Courier"/>
                <a:cs typeface="Courier"/>
              </a:rPr>
              <a:t>array</a:t>
            </a:r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[]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FE7142-23DC-4323-AE9E-6A5364ED7AB9}"/>
              </a:ext>
            </a:extLst>
          </p:cNvPr>
          <p:cNvSpPr txBox="1"/>
          <p:nvPr/>
        </p:nvSpPr>
        <p:spPr>
          <a:xfrm>
            <a:off x="891837" y="2225795"/>
            <a:ext cx="7826757" cy="233910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initialise program</a:t>
            </a:r>
            <a:endParaRPr lang="en-GB" sz="1200"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GB" sz="1200" err="1">
                <a:highlight>
                  <a:srgbClr val="F2F2F2"/>
                </a:highlight>
                <a:latin typeface="Courier"/>
                <a:cs typeface="Courier"/>
              </a:rPr>
              <a:t>foldername</a:t>
            </a:r>
            <a:r>
              <a:rPr lang="en-GB" sz="1200">
                <a:highlight>
                  <a:srgbClr val="F2F2F2"/>
                </a:highlight>
                <a:latin typeface="Courier"/>
                <a:cs typeface="Courier"/>
              </a:rPr>
              <a:t> = </a:t>
            </a:r>
            <a:r>
              <a:rPr lang="en-GB" sz="120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"/Users/</a:t>
            </a:r>
            <a:r>
              <a:rPr lang="en-GB" sz="1200" err="1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rhaase</a:t>
            </a:r>
            <a:r>
              <a:rPr lang="en-GB" sz="120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/temp/"</a:t>
            </a:r>
            <a:r>
              <a:rPr lang="en-GB" sz="120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endParaRPr lang="en-US" sz="120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 sz="120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get all files in the folder as array</a:t>
            </a:r>
          </a:p>
          <a:p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list = </a:t>
            </a:r>
            <a:r>
              <a:rPr lang="en-US" sz="120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getFileList</a:t>
            </a:r>
            <a:r>
              <a:rPr lang="en-US" sz="12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 </a:t>
            </a:r>
            <a:r>
              <a:rPr lang="en-GB" sz="1200" err="1">
                <a:highlight>
                  <a:srgbClr val="F2F2F2"/>
                </a:highlight>
                <a:latin typeface="Courier"/>
                <a:cs typeface="Courier"/>
              </a:rPr>
              <a:t>foldername</a:t>
            </a:r>
            <a:r>
              <a:rPr lang="en-GB" sz="120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12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endParaRPr lang="en-US" sz="1200">
              <a:solidFill>
                <a:srgbClr val="008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 sz="1200">
                <a:solidFill>
                  <a:srgbClr val="008000"/>
                </a:solidFill>
                <a:highlight>
                  <a:srgbClr val="F2F2F2"/>
                </a:highlight>
                <a:latin typeface="Courier"/>
                <a:cs typeface="Courier"/>
              </a:rPr>
              <a:t>// print out the array; item by item</a:t>
            </a:r>
          </a:p>
          <a:p>
            <a:r>
              <a:rPr lang="en-US" sz="12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for</a:t>
            </a:r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12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200" err="1"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 = 0; </a:t>
            </a:r>
            <a:r>
              <a:rPr lang="en-US" sz="1200" err="1"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 &lt; </a:t>
            </a:r>
            <a:r>
              <a:rPr lang="en-US" sz="120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lengthOf</a:t>
            </a:r>
            <a:r>
              <a:rPr lang="en-US" sz="12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list</a:t>
            </a:r>
            <a:r>
              <a:rPr lang="en-US" sz="12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; </a:t>
            </a:r>
            <a:r>
              <a:rPr lang="en-GB" sz="1200" err="1">
                <a:solidFill>
                  <a:srgbClr val="000000"/>
                </a:solidFill>
                <a:latin typeface="Courier"/>
                <a:cs typeface="Courier"/>
              </a:rPr>
              <a:t>i</a:t>
            </a:r>
            <a:r>
              <a:rPr lang="en-GB" sz="1200">
                <a:solidFill>
                  <a:srgbClr val="804040"/>
                </a:solidFill>
                <a:latin typeface="Courier"/>
                <a:cs typeface="Courier"/>
              </a:rPr>
              <a:t> += 1 </a:t>
            </a:r>
            <a:r>
              <a:rPr lang="en-US" sz="12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 {</a:t>
            </a:r>
          </a:p>
          <a:p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    filename = list</a:t>
            </a:r>
            <a:r>
              <a:rPr lang="en-US" sz="12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[</a:t>
            </a:r>
            <a:r>
              <a:rPr lang="en-US" sz="1200" err="1"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US" sz="12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]</a:t>
            </a:r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; </a:t>
            </a:r>
          </a:p>
          <a:p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         </a:t>
            </a:r>
          </a:p>
          <a:p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    </a:t>
            </a:r>
            <a:r>
              <a:rPr lang="en-US" sz="120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US" sz="12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 </a:t>
            </a:r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filename </a:t>
            </a:r>
            <a:r>
              <a:rPr lang="en-US" sz="12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200"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r>
              <a:rPr lang="en-US" sz="12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8757BCA-365D-4AEE-812B-ABE9598CF44A}"/>
              </a:ext>
            </a:extLst>
          </p:cNvPr>
          <p:cNvGraphicFramePr>
            <a:graphicFrameLocks noGrp="1"/>
          </p:cNvGraphicFramePr>
          <p:nvPr/>
        </p:nvGraphicFramePr>
        <p:xfrm>
          <a:off x="1127283" y="6235518"/>
          <a:ext cx="7955328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1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1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17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8045">
                <a:tc>
                  <a:txBody>
                    <a:bodyPr/>
                    <a:lstStyle/>
                    <a:p>
                      <a:r>
                        <a:rPr lang="en-US" sz="1200"/>
                        <a:t>Built-in command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Parameters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8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filenameList</a:t>
                      </a:r>
                      <a:r>
                        <a:rPr 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sz="1200" kern="1200" err="1">
                          <a:solidFill>
                            <a:srgbClr val="A79C00"/>
                          </a:solidFill>
                          <a:latin typeface="+mn-lt"/>
                          <a:ea typeface="+mn-ea"/>
                          <a:cs typeface="+mn-cs"/>
                        </a:rPr>
                        <a:t>getFileList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sz="1200" kern="120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foldername</a:t>
                      </a:r>
                      <a:r>
                        <a:rPr 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return a list of file names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location</a:t>
                      </a:r>
                      <a:r>
                        <a:rPr lang="en-US" sz="1200" baseline="0"/>
                        <a:t> name of the </a:t>
                      </a:r>
                      <a:r>
                        <a:rPr lang="en-US" sz="1200"/>
                        <a:t>folder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24FEE8E6-B837-44F7-9212-981EBEDE4BC4}"/>
              </a:ext>
            </a:extLst>
          </p:cNvPr>
          <p:cNvSpPr/>
          <p:nvPr/>
        </p:nvSpPr>
        <p:spPr>
          <a:xfrm>
            <a:off x="737371" y="2199795"/>
            <a:ext cx="8268084" cy="59420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1BEC0-D4A2-4A08-81E8-665AE6FF61FD}"/>
              </a:ext>
            </a:extLst>
          </p:cNvPr>
          <p:cNvSpPr/>
          <p:nvPr/>
        </p:nvSpPr>
        <p:spPr>
          <a:xfrm>
            <a:off x="758922" y="3999347"/>
            <a:ext cx="8268084" cy="594205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411DC9-A320-4916-A1FE-EFAF08E5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1858" y="4074629"/>
            <a:ext cx="3182549" cy="16848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1A667C-6F0D-46EA-9B11-EAFD3694D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952" y="919346"/>
            <a:ext cx="3160942" cy="455635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DA74FC-BBC3-431C-B345-E05572E76F8D}"/>
              </a:ext>
            </a:extLst>
          </p:cNvPr>
          <p:cNvSpPr/>
          <p:nvPr/>
        </p:nvSpPr>
        <p:spPr>
          <a:xfrm>
            <a:off x="8845933" y="2358189"/>
            <a:ext cx="1157340" cy="92579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4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BC692-5C49-4066-AC39-3A8D132F0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macro recorder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89554-C016-4838-B9F2-32860D2948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3791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B0CFA-A286-4398-961D-D31BB3BA8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Online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79891-EC30-4A34-A26C-94271388F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0"/>
            <a:ext cx="11057586" cy="618565"/>
          </a:xfrm>
        </p:spPr>
        <p:txBody>
          <a:bodyPr/>
          <a:lstStyle/>
          <a:p>
            <a:r>
              <a:rPr lang="en-US"/>
              <a:t>Important ImageJ macro websites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E2AF5C-00A4-441F-AD37-470034906D22}"/>
              </a:ext>
            </a:extLst>
          </p:cNvPr>
          <p:cNvSpPr/>
          <p:nvPr/>
        </p:nvSpPr>
        <p:spPr>
          <a:xfrm>
            <a:off x="209786" y="1978643"/>
            <a:ext cx="5649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2"/>
              </a:rPr>
              <a:t>https://imagej.nih.gov/ij/developer/macro/functions.html</a:t>
            </a: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C5CFF8-302D-4EB3-914B-4CB6CAEFE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2420887"/>
            <a:ext cx="3792621" cy="29769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FB41E9B-7EDB-452A-85F9-62B20B658CC0}"/>
              </a:ext>
            </a:extLst>
          </p:cNvPr>
          <p:cNvSpPr/>
          <p:nvPr/>
        </p:nvSpPr>
        <p:spPr>
          <a:xfrm>
            <a:off x="191598" y="1571138"/>
            <a:ext cx="5454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hlinkClick r:id="rId4"/>
              </a:rPr>
              <a:t>https://imagej.nih.gov/ij/developer/macro/macros.html</a:t>
            </a:r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B12C36E-D2E0-4EE3-BB83-020F28DFA180}"/>
              </a:ext>
            </a:extLst>
          </p:cNvPr>
          <p:cNvSpPr txBox="1">
            <a:spLocks/>
          </p:cNvSpPr>
          <p:nvPr/>
        </p:nvSpPr>
        <p:spPr>
          <a:xfrm>
            <a:off x="5903494" y="1588412"/>
            <a:ext cx="6078720" cy="618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r>
              <a:rPr lang="en-US">
                <a:hlinkClick r:id="rId5"/>
              </a:rPr>
              <a:t>https://petebankhead.gitbooks.io/imagej-intro/content/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9248B5-4308-4C55-8561-5E07F107FD3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37" b="5829"/>
          <a:stretch/>
        </p:blipFill>
        <p:spPr>
          <a:xfrm>
            <a:off x="7520023" y="1998445"/>
            <a:ext cx="3354416" cy="44812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1ED233-4768-475A-8A46-E676A827C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310" y="3502794"/>
            <a:ext cx="3992587" cy="297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52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2F58-B3FF-4DB8-806C-19925471C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resources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B4850-9EC5-4EC5-8D18-0501A28AA0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61856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Bio-image analysis lecture (2020)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https://www.youtube.com/playlist?list=PL5ESQNfM5lc7SAMstEu082ivW4BDMvd0U</a:t>
            </a:r>
            <a:r>
              <a:rPr lang="en-US" dirty="0"/>
              <a:t> </a:t>
            </a:r>
            <a:endParaRPr lang="LID4096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D95C81E-29AB-4C2F-9792-E91E70CF0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359" y="1626347"/>
            <a:ext cx="9321282" cy="479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198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D9D1C-03B8-49B2-919F-3A066C95B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Cheat sheets!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3FFE3-23AE-4324-BA5F-2BCDCD500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0"/>
            <a:ext cx="11057586" cy="387927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https://github.com/BiAPoL/imagej-macro-cheat-sheet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F2AC7F-33AF-4A05-B5DC-78859532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14" y="1422549"/>
            <a:ext cx="3479980" cy="501930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8C3F1-F8CC-45EF-BE89-96F35D99C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635" y="1422549"/>
            <a:ext cx="3482110" cy="50193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7C9B4223-8002-4F26-84A7-957DF60C9B91}"/>
              </a:ext>
            </a:extLst>
          </p:cNvPr>
          <p:cNvSpPr/>
          <p:nvPr/>
        </p:nvSpPr>
        <p:spPr>
          <a:xfrm>
            <a:off x="7832437" y="1422549"/>
            <a:ext cx="2983345" cy="2244435"/>
          </a:xfrm>
          <a:prstGeom prst="wedgeRectCallout">
            <a:avLst>
              <a:gd name="adj1" fmla="val -57675"/>
              <a:gd name="adj2" fmla="val -222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Thanks to </a:t>
            </a:r>
          </a:p>
          <a:p>
            <a:pPr algn="ctr"/>
            <a:r>
              <a:rPr lang="en-US"/>
              <a:t>Benoit Lombardot, </a:t>
            </a:r>
          </a:p>
          <a:p>
            <a:pPr algn="ctr"/>
            <a:r>
              <a:rPr lang="en-US"/>
              <a:t>Gayathri Nadar, </a:t>
            </a:r>
          </a:p>
          <a:p>
            <a:pPr algn="ctr"/>
            <a:r>
              <a:rPr lang="en-US"/>
              <a:t>Jens Ehrig and </a:t>
            </a:r>
          </a:p>
          <a:p>
            <a:pPr algn="ctr"/>
            <a:r>
              <a:rPr lang="en-US"/>
              <a:t>Noreen Walker for contributing to and maintaining this document!</a:t>
            </a:r>
          </a:p>
        </p:txBody>
      </p:sp>
    </p:spTree>
    <p:extLst>
      <p:ext uri="{BB962C8B-B14F-4D97-AF65-F5344CB8AC3E}">
        <p14:creationId xmlns:p14="http://schemas.microsoft.com/office/powerpoint/2010/main" val="12892896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FB2E-A303-4671-8968-2B6B73B78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image science forum!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F8DF4-3572-4B35-8775-CD39CDBA3B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618564"/>
          </a:xfrm>
        </p:spPr>
        <p:txBody>
          <a:bodyPr/>
          <a:lstStyle/>
          <a:p>
            <a:r>
              <a:rPr lang="en-US"/>
              <a:t>Mean aspect ratio or roundness are not given in </a:t>
            </a:r>
            <a:r>
              <a:rPr lang="en-US" err="1"/>
              <a:t>ImageJs</a:t>
            </a:r>
            <a:r>
              <a:rPr lang="en-US"/>
              <a:t> summary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16BA2-A4DA-4A41-9E81-0D3B8276B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14" y="1306608"/>
            <a:ext cx="4531688" cy="43968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F558101-A3ED-4E5E-B02C-FDA7F9344A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6768"/>
          <a:stretch/>
        </p:blipFill>
        <p:spPr>
          <a:xfrm>
            <a:off x="296214" y="5606472"/>
            <a:ext cx="4531688" cy="10214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A05A6-8F36-4D37-A17B-48E6CDED5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153" y="1306607"/>
            <a:ext cx="4531688" cy="43968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FFAEE7-A19C-4828-A053-5BA6873D36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0673"/>
          <a:stretch/>
        </p:blipFill>
        <p:spPr>
          <a:xfrm>
            <a:off x="5049153" y="4019463"/>
            <a:ext cx="4531688" cy="260849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A8ADF2-4AF2-48DE-99FA-266A9D1D24EF}"/>
              </a:ext>
            </a:extLst>
          </p:cNvPr>
          <p:cNvSpPr/>
          <p:nvPr/>
        </p:nvSpPr>
        <p:spPr>
          <a:xfrm rot="16200000">
            <a:off x="8804351" y="3486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>
                <a:hlinkClick r:id="rId6"/>
              </a:rPr>
              <a:t>https://forum.image.sc/t/analyze-particles-roundness-and-aspect-ratio-not-in-summary-table/36736/2</a:t>
            </a:r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D0A34-64AE-4CFB-8F3D-ECC707E5E1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462" y="1306607"/>
            <a:ext cx="14192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2941CDB-7ED3-4B01-A83D-7B7C39AA2530}"/>
              </a:ext>
            </a:extLst>
          </p:cNvPr>
          <p:cNvSpPr/>
          <p:nvPr/>
        </p:nvSpPr>
        <p:spPr>
          <a:xfrm>
            <a:off x="9772540" y="3255942"/>
            <a:ext cx="1738168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rgbClr val="404040"/>
                </a:solidFill>
                <a:latin typeface="Roboto"/>
              </a:rPr>
              <a:t>Jan Eglinger</a:t>
            </a:r>
          </a:p>
          <a:p>
            <a:r>
              <a:rPr lang="en-US" sz="1600" i="0" err="1">
                <a:solidFill>
                  <a:srgbClr val="404040"/>
                </a:solidFill>
                <a:effectLst/>
                <a:latin typeface="+mj-lt"/>
              </a:rPr>
              <a:t>BioImage</a:t>
            </a:r>
            <a:r>
              <a:rPr lang="en-US" sz="1600" i="0">
                <a:solidFill>
                  <a:srgbClr val="404040"/>
                </a:solidFill>
                <a:effectLst/>
                <a:latin typeface="+mj-lt"/>
              </a:rPr>
              <a:t> Analyst</a:t>
            </a:r>
          </a:p>
          <a:p>
            <a:endParaRPr lang="en-US" sz="1600" i="0">
              <a:solidFill>
                <a:srgbClr val="404040"/>
              </a:solidFill>
              <a:effectLst/>
              <a:latin typeface="+mj-lt"/>
            </a:endParaRPr>
          </a:p>
          <a:p>
            <a:r>
              <a:rPr lang="en-US" sz="1600">
                <a:latin typeface="+mj-lt"/>
              </a:rPr>
              <a:t>Core facility for </a:t>
            </a:r>
          </a:p>
          <a:p>
            <a:r>
              <a:rPr lang="en-US" sz="1600">
                <a:latin typeface="+mj-lt"/>
              </a:rPr>
              <a:t>Advanced Imaging </a:t>
            </a:r>
          </a:p>
          <a:p>
            <a:r>
              <a:rPr lang="en-US" sz="1600">
                <a:latin typeface="+mj-lt"/>
              </a:rPr>
              <a:t>and Microscopy </a:t>
            </a:r>
          </a:p>
          <a:p>
            <a:r>
              <a:rPr lang="en-US" sz="1600">
                <a:latin typeface="+mj-lt"/>
              </a:rPr>
              <a:t>(FMI Basel)</a:t>
            </a:r>
          </a:p>
          <a:p>
            <a:endParaRPr lang="en-US" b="0" i="0">
              <a:solidFill>
                <a:srgbClr val="404040"/>
              </a:solidFill>
              <a:effectLst/>
              <a:latin typeface="Roboto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2680A99-6CA7-427F-A3E4-382B84538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55" t="50405" r="20138" b="40352"/>
          <a:stretch/>
        </p:blipFill>
        <p:spPr>
          <a:xfrm>
            <a:off x="1206224" y="4622798"/>
            <a:ext cx="8566316" cy="1021489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EAA6968-4BC5-4649-819D-DDA932811E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34" t="59625" r="19758" b="31132"/>
          <a:stretch/>
        </p:blipFill>
        <p:spPr>
          <a:xfrm>
            <a:off x="1423067" y="5423935"/>
            <a:ext cx="8566316" cy="1021489"/>
          </a:xfrm>
          <a:prstGeom prst="rect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7885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CE738-2881-4776-9ED3-7EB1537AB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9375D-523E-4F22-8089-9A9004389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508000"/>
          </a:xfrm>
        </p:spPr>
        <p:txBody>
          <a:bodyPr/>
          <a:lstStyle/>
          <a:p>
            <a:r>
              <a:rPr lang="en-US"/>
              <a:t>Image processing workflows </a:t>
            </a:r>
            <a:r>
              <a:rPr lang="en-US" i="1"/>
              <a:t>rarely</a:t>
            </a:r>
            <a:r>
              <a:rPr lang="en-US"/>
              <a:t> look like this</a:t>
            </a:r>
          </a:p>
          <a:p>
            <a:endParaRPr lang="en-US"/>
          </a:p>
        </p:txBody>
      </p:sp>
      <p:sp>
        <p:nvSpPr>
          <p:cNvPr id="4" name="Process 67">
            <a:extLst>
              <a:ext uri="{FF2B5EF4-FFF2-40B4-BE49-F238E27FC236}">
                <a16:creationId xmlns:a16="http://schemas.microsoft.com/office/drawing/2014/main" id="{5D0349A7-9AE8-4D68-A636-BA5AD3A1753C}"/>
              </a:ext>
            </a:extLst>
          </p:cNvPr>
          <p:cNvSpPr/>
          <p:nvPr/>
        </p:nvSpPr>
        <p:spPr>
          <a:xfrm>
            <a:off x="4509272" y="2861357"/>
            <a:ext cx="1142780" cy="1146575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EFA7787-F71E-46E8-9874-764F1ECA4E92}"/>
              </a:ext>
            </a:extLst>
          </p:cNvPr>
          <p:cNvCxnSpPr>
            <a:stCxn id="9" idx="3"/>
            <a:endCxn id="11" idx="1"/>
          </p:cNvCxnSpPr>
          <p:nvPr/>
        </p:nvCxnSpPr>
        <p:spPr>
          <a:xfrm flipV="1">
            <a:off x="7758533" y="3428553"/>
            <a:ext cx="963701" cy="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E271D28-22A6-422B-BD4D-3CD0DC3CD0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9000"/>
          </a:blip>
          <a:stretch>
            <a:fillRect/>
          </a:stretch>
        </p:blipFill>
        <p:spPr>
          <a:xfrm>
            <a:off x="4696141" y="3037754"/>
            <a:ext cx="790259" cy="767867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Document 66">
            <a:extLst>
              <a:ext uri="{FF2B5EF4-FFF2-40B4-BE49-F238E27FC236}">
                <a16:creationId xmlns:a16="http://schemas.microsoft.com/office/drawing/2014/main" id="{4D175378-E3E9-487D-BA25-BB2447D3210B}"/>
              </a:ext>
            </a:extLst>
          </p:cNvPr>
          <p:cNvSpPr/>
          <p:nvPr/>
        </p:nvSpPr>
        <p:spPr>
          <a:xfrm>
            <a:off x="2405886" y="2861357"/>
            <a:ext cx="1139685" cy="1140930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EF02FD-363C-4E79-9A7F-195E0E76951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964" t="9149" r="6981" b="8387"/>
          <a:stretch/>
        </p:blipFill>
        <p:spPr>
          <a:xfrm flipH="1">
            <a:off x="2596697" y="2956066"/>
            <a:ext cx="758062" cy="767117"/>
          </a:xfrm>
          <a:prstGeom prst="rect">
            <a:avLst/>
          </a:prstGeom>
        </p:spPr>
      </p:pic>
      <p:sp>
        <p:nvSpPr>
          <p:cNvPr id="9" name="Process 70">
            <a:extLst>
              <a:ext uri="{FF2B5EF4-FFF2-40B4-BE49-F238E27FC236}">
                <a16:creationId xmlns:a16="http://schemas.microsoft.com/office/drawing/2014/main" id="{3DC0FD8D-BC80-4A49-85BC-FAAA0D44514A}"/>
              </a:ext>
            </a:extLst>
          </p:cNvPr>
          <p:cNvSpPr/>
          <p:nvPr/>
        </p:nvSpPr>
        <p:spPr>
          <a:xfrm>
            <a:off x="6615753" y="2855712"/>
            <a:ext cx="1142780" cy="1146575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F08ECFB-CE33-4EA3-B848-829B9679F6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9000"/>
          </a:blip>
          <a:stretch>
            <a:fillRect/>
          </a:stretch>
        </p:blipFill>
        <p:spPr>
          <a:xfrm>
            <a:off x="6802622" y="3032109"/>
            <a:ext cx="790259" cy="767867"/>
          </a:xfrm>
          <a:prstGeom prst="rect">
            <a:avLst/>
          </a:prstGeom>
          <a:ln>
            <a:noFill/>
          </a:ln>
          <a:effectLst/>
        </p:spPr>
      </p:pic>
      <p:sp>
        <p:nvSpPr>
          <p:cNvPr id="11" name="Document 72">
            <a:extLst>
              <a:ext uri="{FF2B5EF4-FFF2-40B4-BE49-F238E27FC236}">
                <a16:creationId xmlns:a16="http://schemas.microsoft.com/office/drawing/2014/main" id="{1F93C15C-F6E0-45A6-AE09-8FD7B99E11B1}"/>
              </a:ext>
            </a:extLst>
          </p:cNvPr>
          <p:cNvSpPr/>
          <p:nvPr/>
        </p:nvSpPr>
        <p:spPr>
          <a:xfrm>
            <a:off x="8722234" y="2854819"/>
            <a:ext cx="1139685" cy="114746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B62D69E-C55B-4B22-A4FD-5C977DE8850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50000"/>
          </a:blip>
          <a:srcRect l="964" t="9149" r="6981" b="8387"/>
          <a:stretch/>
        </p:blipFill>
        <p:spPr>
          <a:xfrm flipH="1">
            <a:off x="8965272" y="2953620"/>
            <a:ext cx="777635" cy="767117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BACF7-2716-4333-8E5B-1314DE8871A2}"/>
              </a:ext>
            </a:extLst>
          </p:cNvPr>
          <p:cNvCxnSpPr/>
          <p:nvPr/>
        </p:nvCxnSpPr>
        <p:spPr>
          <a:xfrm flipV="1">
            <a:off x="5652052" y="3428553"/>
            <a:ext cx="963701" cy="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F1F90C2-961C-4E4D-BFA9-90F813E8D411}"/>
              </a:ext>
            </a:extLst>
          </p:cNvPr>
          <p:cNvCxnSpPr/>
          <p:nvPr/>
        </p:nvCxnSpPr>
        <p:spPr>
          <a:xfrm flipV="1">
            <a:off x="3555373" y="3428553"/>
            <a:ext cx="963701" cy="4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918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DAD30-6417-4EF0-8EF6-F3A7124B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24810-3A0A-477E-B3EE-8C6B231C3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618564"/>
          </a:xfrm>
        </p:spPr>
        <p:txBody>
          <a:bodyPr/>
          <a:lstStyle/>
          <a:p>
            <a:r>
              <a:rPr lang="en-GB"/>
              <a:t>Image processing workflows </a:t>
            </a:r>
            <a:r>
              <a:rPr lang="en-GB" i="1"/>
              <a:t>rather</a:t>
            </a:r>
            <a:r>
              <a:rPr lang="en-GB"/>
              <a:t> look like this</a:t>
            </a:r>
          </a:p>
          <a:p>
            <a:endParaRPr lang="en-US"/>
          </a:p>
        </p:txBody>
      </p:sp>
      <p:sp>
        <p:nvSpPr>
          <p:cNvPr id="4" name="Process 4">
            <a:extLst>
              <a:ext uri="{FF2B5EF4-FFF2-40B4-BE49-F238E27FC236}">
                <a16:creationId xmlns:a16="http://schemas.microsoft.com/office/drawing/2014/main" id="{99A949D1-174E-4FE4-A4F1-1B43CCAB7599}"/>
              </a:ext>
            </a:extLst>
          </p:cNvPr>
          <p:cNvSpPr/>
          <p:nvPr/>
        </p:nvSpPr>
        <p:spPr>
          <a:xfrm>
            <a:off x="7565864" y="3200308"/>
            <a:ext cx="910156" cy="89497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BB8E3-D904-4259-AF45-DA1160F2F1B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9000"/>
          </a:blip>
          <a:stretch>
            <a:fillRect/>
          </a:stretch>
        </p:blipFill>
        <p:spPr>
          <a:xfrm>
            <a:off x="7678122" y="3348110"/>
            <a:ext cx="685640" cy="5993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Document 7">
            <a:extLst>
              <a:ext uri="{FF2B5EF4-FFF2-40B4-BE49-F238E27FC236}">
                <a16:creationId xmlns:a16="http://schemas.microsoft.com/office/drawing/2014/main" id="{3E1DE490-5F9F-45CB-882C-61A235C14670}"/>
              </a:ext>
            </a:extLst>
          </p:cNvPr>
          <p:cNvSpPr/>
          <p:nvPr/>
        </p:nvSpPr>
        <p:spPr>
          <a:xfrm>
            <a:off x="1461948" y="3201180"/>
            <a:ext cx="907691" cy="89611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2EE21F-9D45-49BB-8EB9-CD620939200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964" t="9149" r="6981" b="8387"/>
          <a:stretch/>
        </p:blipFill>
        <p:spPr>
          <a:xfrm flipH="1">
            <a:off x="1586939" y="3291138"/>
            <a:ext cx="657705" cy="598781"/>
          </a:xfrm>
          <a:prstGeom prst="rect">
            <a:avLst/>
          </a:prstGeom>
        </p:spPr>
      </p:pic>
      <p:sp>
        <p:nvSpPr>
          <p:cNvPr id="8" name="Process 9">
            <a:extLst>
              <a:ext uri="{FF2B5EF4-FFF2-40B4-BE49-F238E27FC236}">
                <a16:creationId xmlns:a16="http://schemas.microsoft.com/office/drawing/2014/main" id="{02348A56-FD57-482C-BC70-C77B1557BA54}"/>
              </a:ext>
            </a:extLst>
          </p:cNvPr>
          <p:cNvSpPr/>
          <p:nvPr/>
        </p:nvSpPr>
        <p:spPr>
          <a:xfrm>
            <a:off x="6255578" y="2577177"/>
            <a:ext cx="910156" cy="89497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2AC2AA-DA6E-4DE6-9E0A-3553D77E844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9000"/>
          </a:blip>
          <a:stretch>
            <a:fillRect/>
          </a:stretch>
        </p:blipFill>
        <p:spPr>
          <a:xfrm>
            <a:off x="6378840" y="2721770"/>
            <a:ext cx="685640" cy="5993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Document 11">
            <a:extLst>
              <a:ext uri="{FF2B5EF4-FFF2-40B4-BE49-F238E27FC236}">
                <a16:creationId xmlns:a16="http://schemas.microsoft.com/office/drawing/2014/main" id="{A706A2BF-559C-4A01-8210-64E18AD43826}"/>
              </a:ext>
            </a:extLst>
          </p:cNvPr>
          <p:cNvSpPr/>
          <p:nvPr/>
        </p:nvSpPr>
        <p:spPr>
          <a:xfrm>
            <a:off x="9011561" y="3204014"/>
            <a:ext cx="907691" cy="89566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C6453C-B2C5-4A3B-8DE6-1428B66A338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50000"/>
          </a:blip>
          <a:srcRect l="964" t="9149" r="6981" b="8387"/>
          <a:stretch/>
        </p:blipFill>
        <p:spPr>
          <a:xfrm flipH="1">
            <a:off x="9175767" y="3286934"/>
            <a:ext cx="674687" cy="598781"/>
          </a:xfrm>
          <a:prstGeom prst="rect">
            <a:avLst/>
          </a:prstGeom>
        </p:spPr>
      </p:pic>
      <p:sp>
        <p:nvSpPr>
          <p:cNvPr id="12" name="Decision 15">
            <a:extLst>
              <a:ext uri="{FF2B5EF4-FFF2-40B4-BE49-F238E27FC236}">
                <a16:creationId xmlns:a16="http://schemas.microsoft.com/office/drawing/2014/main" id="{9405B64B-6991-4CC5-A057-B7228AE94188}"/>
              </a:ext>
            </a:extLst>
          </p:cNvPr>
          <p:cNvSpPr/>
          <p:nvPr/>
        </p:nvSpPr>
        <p:spPr>
          <a:xfrm>
            <a:off x="5092201" y="3112123"/>
            <a:ext cx="1092397" cy="1070616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?</a:t>
            </a:r>
          </a:p>
        </p:txBody>
      </p:sp>
      <p:cxnSp>
        <p:nvCxnSpPr>
          <p:cNvPr id="13" name="Elbow Connector 24">
            <a:extLst>
              <a:ext uri="{FF2B5EF4-FFF2-40B4-BE49-F238E27FC236}">
                <a16:creationId xmlns:a16="http://schemas.microsoft.com/office/drawing/2014/main" id="{32014593-FA7A-4313-B59E-7D6827CA4CED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7165734" y="3024662"/>
            <a:ext cx="400130" cy="62313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26">
            <a:extLst>
              <a:ext uri="{FF2B5EF4-FFF2-40B4-BE49-F238E27FC236}">
                <a16:creationId xmlns:a16="http://schemas.microsoft.com/office/drawing/2014/main" id="{454EE1B9-25AC-4810-B2C9-50621A49E9A7}"/>
              </a:ext>
            </a:extLst>
          </p:cNvPr>
          <p:cNvCxnSpPr>
            <a:stCxn id="21" idx="3"/>
            <a:endCxn id="12" idx="1"/>
          </p:cNvCxnSpPr>
          <p:nvPr/>
        </p:nvCxnSpPr>
        <p:spPr>
          <a:xfrm flipV="1">
            <a:off x="4883908" y="3647431"/>
            <a:ext cx="208293" cy="3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rocess 32">
            <a:extLst>
              <a:ext uri="{FF2B5EF4-FFF2-40B4-BE49-F238E27FC236}">
                <a16:creationId xmlns:a16="http://schemas.microsoft.com/office/drawing/2014/main" id="{EE4BAC46-1E39-418C-A76B-A007A892559E}"/>
              </a:ext>
            </a:extLst>
          </p:cNvPr>
          <p:cNvSpPr/>
          <p:nvPr/>
        </p:nvSpPr>
        <p:spPr>
          <a:xfrm>
            <a:off x="6253174" y="3828844"/>
            <a:ext cx="910156" cy="89497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5FF7EE-D301-4376-B7D8-E80B8867F5C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9000"/>
          </a:blip>
          <a:stretch>
            <a:fillRect/>
          </a:stretch>
        </p:blipFill>
        <p:spPr>
          <a:xfrm>
            <a:off x="6376436" y="3981389"/>
            <a:ext cx="685640" cy="599366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7" name="Elbow Connector 37">
            <a:extLst>
              <a:ext uri="{FF2B5EF4-FFF2-40B4-BE49-F238E27FC236}">
                <a16:creationId xmlns:a16="http://schemas.microsoft.com/office/drawing/2014/main" id="{A3114916-9B9D-493E-B5FF-BF3FA91DB1FA}"/>
              </a:ext>
            </a:extLst>
          </p:cNvPr>
          <p:cNvCxnSpPr>
            <a:stCxn id="15" idx="3"/>
            <a:endCxn id="4" idx="1"/>
          </p:cNvCxnSpPr>
          <p:nvPr/>
        </p:nvCxnSpPr>
        <p:spPr>
          <a:xfrm flipV="1">
            <a:off x="7163330" y="3647793"/>
            <a:ext cx="402534" cy="628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40">
            <a:extLst>
              <a:ext uri="{FF2B5EF4-FFF2-40B4-BE49-F238E27FC236}">
                <a16:creationId xmlns:a16="http://schemas.microsoft.com/office/drawing/2014/main" id="{1CCC029F-4F47-471E-9F78-4A4D366A490C}"/>
              </a:ext>
            </a:extLst>
          </p:cNvPr>
          <p:cNvCxnSpPr>
            <a:stCxn id="23" idx="3"/>
            <a:endCxn id="21" idx="1"/>
          </p:cNvCxnSpPr>
          <p:nvPr/>
        </p:nvCxnSpPr>
        <p:spPr>
          <a:xfrm>
            <a:off x="3650729" y="3647000"/>
            <a:ext cx="323023" cy="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41">
            <a:extLst>
              <a:ext uri="{FF2B5EF4-FFF2-40B4-BE49-F238E27FC236}">
                <a16:creationId xmlns:a16="http://schemas.microsoft.com/office/drawing/2014/main" id="{B9E5F52C-7782-4439-99DC-6849B319D78B}"/>
              </a:ext>
            </a:extLst>
          </p:cNvPr>
          <p:cNvCxnSpPr>
            <a:stCxn id="12" idx="2"/>
            <a:endCxn id="15" idx="1"/>
          </p:cNvCxnSpPr>
          <p:nvPr/>
        </p:nvCxnSpPr>
        <p:spPr>
          <a:xfrm rot="16200000" flipH="1">
            <a:off x="5898992" y="3922147"/>
            <a:ext cx="93590" cy="6147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42">
            <a:extLst>
              <a:ext uri="{FF2B5EF4-FFF2-40B4-BE49-F238E27FC236}">
                <a16:creationId xmlns:a16="http://schemas.microsoft.com/office/drawing/2014/main" id="{5A6DE301-E7B4-4D2B-8DC6-A033BDBD8037}"/>
              </a:ext>
            </a:extLst>
          </p:cNvPr>
          <p:cNvCxnSpPr>
            <a:stCxn id="12" idx="0"/>
            <a:endCxn id="8" idx="1"/>
          </p:cNvCxnSpPr>
          <p:nvPr/>
        </p:nvCxnSpPr>
        <p:spPr>
          <a:xfrm rot="5400000" flipH="1" flipV="1">
            <a:off x="5903259" y="2759804"/>
            <a:ext cx="87461" cy="61717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ocess 48">
            <a:extLst>
              <a:ext uri="{FF2B5EF4-FFF2-40B4-BE49-F238E27FC236}">
                <a16:creationId xmlns:a16="http://schemas.microsoft.com/office/drawing/2014/main" id="{9591DC6D-B1A8-4579-9F4E-DA68B55836BB}"/>
              </a:ext>
            </a:extLst>
          </p:cNvPr>
          <p:cNvSpPr/>
          <p:nvPr/>
        </p:nvSpPr>
        <p:spPr>
          <a:xfrm>
            <a:off x="3973752" y="3200308"/>
            <a:ext cx="910156" cy="89497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4B3C85A-A1F9-4A84-9932-034C6D9C15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9000"/>
          </a:blip>
          <a:stretch>
            <a:fillRect/>
          </a:stretch>
        </p:blipFill>
        <p:spPr>
          <a:xfrm>
            <a:off x="4086010" y="3348110"/>
            <a:ext cx="685640" cy="5993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3" name="Decision 53">
            <a:extLst>
              <a:ext uri="{FF2B5EF4-FFF2-40B4-BE49-F238E27FC236}">
                <a16:creationId xmlns:a16="http://schemas.microsoft.com/office/drawing/2014/main" id="{1B4DC8E6-036B-4CD8-A4AC-902C1D1FE99B}"/>
              </a:ext>
            </a:extLst>
          </p:cNvPr>
          <p:cNvSpPr/>
          <p:nvPr/>
        </p:nvSpPr>
        <p:spPr>
          <a:xfrm>
            <a:off x="2558332" y="3111692"/>
            <a:ext cx="1092397" cy="1070616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?</a:t>
            </a:r>
          </a:p>
        </p:txBody>
      </p:sp>
      <p:cxnSp>
        <p:nvCxnSpPr>
          <p:cNvPr id="24" name="Elbow Connector 54">
            <a:extLst>
              <a:ext uri="{FF2B5EF4-FFF2-40B4-BE49-F238E27FC236}">
                <a16:creationId xmlns:a16="http://schemas.microsoft.com/office/drawing/2014/main" id="{D1A6BC59-57DC-4BEC-B651-A4D3539A9245}"/>
              </a:ext>
            </a:extLst>
          </p:cNvPr>
          <p:cNvCxnSpPr>
            <a:stCxn id="6" idx="3"/>
            <a:endCxn id="23" idx="1"/>
          </p:cNvCxnSpPr>
          <p:nvPr/>
        </p:nvCxnSpPr>
        <p:spPr>
          <a:xfrm flipV="1">
            <a:off x="2369639" y="3647000"/>
            <a:ext cx="188693" cy="2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61">
            <a:extLst>
              <a:ext uri="{FF2B5EF4-FFF2-40B4-BE49-F238E27FC236}">
                <a16:creationId xmlns:a16="http://schemas.microsoft.com/office/drawing/2014/main" id="{6BA1DDD2-D067-42D0-B984-89B627E7BB48}"/>
              </a:ext>
            </a:extLst>
          </p:cNvPr>
          <p:cNvCxnSpPr>
            <a:stCxn id="23" idx="2"/>
            <a:endCxn id="10" idx="1"/>
          </p:cNvCxnSpPr>
          <p:nvPr/>
        </p:nvCxnSpPr>
        <p:spPr>
          <a:xfrm rot="5400000" flipH="1" flipV="1">
            <a:off x="5792816" y="963563"/>
            <a:ext cx="530460" cy="5907030"/>
          </a:xfrm>
          <a:prstGeom prst="bentConnector4">
            <a:avLst>
              <a:gd name="adj1" fmla="val -133032"/>
              <a:gd name="adj2" fmla="val 966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9DA4D84-86E7-4BD9-8BB1-5CCAE59C47A4}"/>
              </a:ext>
            </a:extLst>
          </p:cNvPr>
          <p:cNvSpPr txBox="1"/>
          <p:nvPr/>
        </p:nvSpPr>
        <p:spPr>
          <a:xfrm>
            <a:off x="5552789" y="2778179"/>
            <a:ext cx="43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000677F-FA05-496F-8664-14F5F62D6735}"/>
              </a:ext>
            </a:extLst>
          </p:cNvPr>
          <p:cNvSpPr txBox="1"/>
          <p:nvPr/>
        </p:nvSpPr>
        <p:spPr>
          <a:xfrm>
            <a:off x="5567463" y="4267982"/>
            <a:ext cx="43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2"/>
                </a:solidFill>
              </a:rPr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0730EF-348F-49F1-93CC-AD296B6C175A}"/>
              </a:ext>
            </a:extLst>
          </p:cNvPr>
          <p:cNvSpPr txBox="1"/>
          <p:nvPr/>
        </p:nvSpPr>
        <p:spPr>
          <a:xfrm>
            <a:off x="3590196" y="3379399"/>
            <a:ext cx="43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109F2D-6529-44C2-B013-A4F94277EB9C}"/>
              </a:ext>
            </a:extLst>
          </p:cNvPr>
          <p:cNvSpPr txBox="1"/>
          <p:nvPr/>
        </p:nvSpPr>
        <p:spPr>
          <a:xfrm>
            <a:off x="3073264" y="4129051"/>
            <a:ext cx="43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2"/>
                </a:solidFill>
              </a:rPr>
              <a:t>No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849A911-E31B-4FB8-BF98-C9467BFB4340}"/>
              </a:ext>
            </a:extLst>
          </p:cNvPr>
          <p:cNvGrpSpPr/>
          <p:nvPr/>
        </p:nvGrpSpPr>
        <p:grpSpPr>
          <a:xfrm>
            <a:off x="4883907" y="2777748"/>
            <a:ext cx="1371671" cy="1766802"/>
            <a:chOff x="2612782" y="3491588"/>
            <a:chExt cx="1371671" cy="1766802"/>
          </a:xfrm>
        </p:grpSpPr>
        <p:sp>
          <p:nvSpPr>
            <p:cNvPr id="31" name="Decision 72">
              <a:extLst>
                <a:ext uri="{FF2B5EF4-FFF2-40B4-BE49-F238E27FC236}">
                  <a16:creationId xmlns:a16="http://schemas.microsoft.com/office/drawing/2014/main" id="{485D6FF0-E280-4C5C-ABEC-758C15C9421E}"/>
                </a:ext>
              </a:extLst>
            </p:cNvPr>
            <p:cNvSpPr/>
            <p:nvPr/>
          </p:nvSpPr>
          <p:spPr>
            <a:xfrm>
              <a:off x="2821075" y="3825532"/>
              <a:ext cx="1092397" cy="1070616"/>
            </a:xfrm>
            <a:prstGeom prst="flowChartDecisio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?</a:t>
              </a:r>
            </a:p>
          </p:txBody>
        </p:sp>
        <p:cxnSp>
          <p:nvCxnSpPr>
            <p:cNvPr id="32" name="Elbow Connector 73">
              <a:extLst>
                <a:ext uri="{FF2B5EF4-FFF2-40B4-BE49-F238E27FC236}">
                  <a16:creationId xmlns:a16="http://schemas.microsoft.com/office/drawing/2014/main" id="{1D0CB453-B367-469B-8FA0-891251A0D157}"/>
                </a:ext>
              </a:extLst>
            </p:cNvPr>
            <p:cNvCxnSpPr/>
            <p:nvPr/>
          </p:nvCxnSpPr>
          <p:spPr>
            <a:xfrm flipV="1">
              <a:off x="2612782" y="4360840"/>
              <a:ext cx="208293" cy="36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Elbow Connector 74">
              <a:extLst>
                <a:ext uri="{FF2B5EF4-FFF2-40B4-BE49-F238E27FC236}">
                  <a16:creationId xmlns:a16="http://schemas.microsoft.com/office/drawing/2014/main" id="{1F5BFDAA-C5CD-4CF3-A668-DAB81A90C66C}"/>
                </a:ext>
              </a:extLst>
            </p:cNvPr>
            <p:cNvCxnSpPr/>
            <p:nvPr/>
          </p:nvCxnSpPr>
          <p:spPr>
            <a:xfrm rot="16200000" flipH="1">
              <a:off x="3627866" y="4635556"/>
              <a:ext cx="93590" cy="614774"/>
            </a:xfrm>
            <a:prstGeom prst="bent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75">
              <a:extLst>
                <a:ext uri="{FF2B5EF4-FFF2-40B4-BE49-F238E27FC236}">
                  <a16:creationId xmlns:a16="http://schemas.microsoft.com/office/drawing/2014/main" id="{8145016A-B801-403A-A6E9-9009BF816C5A}"/>
                </a:ext>
              </a:extLst>
            </p:cNvPr>
            <p:cNvCxnSpPr/>
            <p:nvPr/>
          </p:nvCxnSpPr>
          <p:spPr>
            <a:xfrm rot="5400000" flipH="1" flipV="1">
              <a:off x="3632133" y="3473213"/>
              <a:ext cx="87461" cy="617178"/>
            </a:xfrm>
            <a:prstGeom prst="bentConnector2">
              <a:avLst/>
            </a:prstGeom>
            <a:ln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C0D408-14C5-4E05-AF83-6C6350B692CC}"/>
                </a:ext>
              </a:extLst>
            </p:cNvPr>
            <p:cNvSpPr txBox="1"/>
            <p:nvPr/>
          </p:nvSpPr>
          <p:spPr>
            <a:xfrm>
              <a:off x="3281663" y="3491588"/>
              <a:ext cx="434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accent2">
                      <a:lumMod val="75000"/>
                    </a:schemeClr>
                  </a:solidFill>
                </a:rPr>
                <a:t>Yes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52B7675-D2F9-49DD-B0C8-52FAE5E2D21F}"/>
                </a:ext>
              </a:extLst>
            </p:cNvPr>
            <p:cNvSpPr txBox="1"/>
            <p:nvPr/>
          </p:nvSpPr>
          <p:spPr>
            <a:xfrm>
              <a:off x="3296337" y="4981391"/>
              <a:ext cx="434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accent2">
                      <a:lumMod val="75000"/>
                    </a:schemeClr>
                  </a:solidFill>
                </a:rPr>
                <a:t>No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331EB7B4-F0DD-4AAE-BB41-F3326A7FA8D3}"/>
              </a:ext>
            </a:extLst>
          </p:cNvPr>
          <p:cNvSpPr txBox="1"/>
          <p:nvPr/>
        </p:nvSpPr>
        <p:spPr>
          <a:xfrm>
            <a:off x="4560073" y="1899903"/>
            <a:ext cx="228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chemeClr val="accent2">
                    <a:lumMod val="75000"/>
                  </a:schemeClr>
                </a:solidFill>
              </a:rPr>
              <a:t>Conditional statement</a:t>
            </a:r>
          </a:p>
        </p:txBody>
      </p:sp>
      <p:cxnSp>
        <p:nvCxnSpPr>
          <p:cNvPr id="38" name="Elbow Connector 106">
            <a:extLst>
              <a:ext uri="{FF2B5EF4-FFF2-40B4-BE49-F238E27FC236}">
                <a16:creationId xmlns:a16="http://schemas.microsoft.com/office/drawing/2014/main" id="{16D40D74-1DB8-4CAA-9C56-E732A871B2FC}"/>
              </a:ext>
            </a:extLst>
          </p:cNvPr>
          <p:cNvCxnSpPr>
            <a:stCxn id="4" idx="3"/>
            <a:endCxn id="23" idx="0"/>
          </p:cNvCxnSpPr>
          <p:nvPr/>
        </p:nvCxnSpPr>
        <p:spPr>
          <a:xfrm flipH="1" flipV="1">
            <a:off x="3104531" y="3111692"/>
            <a:ext cx="5371489" cy="536101"/>
          </a:xfrm>
          <a:prstGeom prst="bentConnector4">
            <a:avLst>
              <a:gd name="adj1" fmla="val -3368"/>
              <a:gd name="adj2" fmla="val 2286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76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5E923-C112-42E3-ABC1-8EECEB10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9B124-54FC-4D20-B585-FCE1CACC9F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399"/>
            <a:ext cx="11057586" cy="1867735"/>
          </a:xfrm>
        </p:spPr>
        <p:txBody>
          <a:bodyPr>
            <a:normAutofit/>
          </a:bodyPr>
          <a:lstStyle/>
          <a:p>
            <a:r>
              <a:rPr lang="en-US"/>
              <a:t>The if / else statement allows to program alternatives.</a:t>
            </a:r>
          </a:p>
          <a:p>
            <a:r>
              <a:rPr lang="en-US"/>
              <a:t>Depending on a condition, either the one or the other block is executed.</a:t>
            </a:r>
          </a:p>
          <a:p>
            <a:r>
              <a:rPr lang="en-US"/>
              <a:t>Curly brackets {} are used to mark where a block starts and ends.</a:t>
            </a:r>
          </a:p>
          <a:p>
            <a:r>
              <a:rPr lang="en-US"/>
              <a:t>Indentation helps reading blocks.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4CC8D0-F48F-412A-866D-07AC956EFCFF}"/>
              </a:ext>
            </a:extLst>
          </p:cNvPr>
          <p:cNvSpPr txBox="1"/>
          <p:nvPr/>
        </p:nvSpPr>
        <p:spPr>
          <a:xfrm>
            <a:off x="4140094" y="2966504"/>
            <a:ext cx="3384376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endParaRPr lang="en-GB" sz="14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400" b="1">
                <a:solidFill>
                  <a:srgbClr val="0000FF"/>
                </a:solidFill>
                <a:latin typeface="Courier"/>
                <a:cs typeface="Courier"/>
              </a:rPr>
              <a:t>if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(</a:t>
            </a:r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condition 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){</a:t>
            </a:r>
            <a:endParaRPr lang="en-GB" sz="14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1A9513"/>
                </a:solidFill>
                <a:latin typeface="Courier"/>
                <a:cs typeface="Courier"/>
              </a:rPr>
              <a:t>// do something if</a:t>
            </a:r>
          </a:p>
          <a:p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1A9513"/>
                </a:solidFill>
                <a:latin typeface="Courier"/>
                <a:cs typeface="Courier"/>
              </a:rPr>
              <a:t>// condition is true</a:t>
            </a:r>
          </a:p>
          <a:p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}</a:t>
            </a:r>
            <a:endParaRPr lang="en-GB" sz="14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400" b="1">
                <a:solidFill>
                  <a:srgbClr val="0000FF"/>
                </a:solidFill>
                <a:latin typeface="Courier"/>
                <a:cs typeface="Courier"/>
              </a:rPr>
              <a:t>else</a:t>
            </a:r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{</a:t>
            </a:r>
            <a:endParaRPr lang="en-GB" sz="14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1A9513"/>
                </a:solidFill>
                <a:latin typeface="Courier"/>
                <a:cs typeface="Courier"/>
              </a:rPr>
              <a:t>// do something else if</a:t>
            </a:r>
          </a:p>
          <a:p>
            <a:r>
              <a:rPr lang="en-GB" sz="1400">
                <a:solidFill>
                  <a:srgbClr val="000000"/>
                </a:solidFill>
                <a:latin typeface="Courier"/>
                <a:cs typeface="Courier"/>
              </a:rPr>
              <a:t>    </a:t>
            </a:r>
            <a:r>
              <a:rPr lang="en-GB" sz="1400">
                <a:solidFill>
                  <a:srgbClr val="1A9513"/>
                </a:solidFill>
                <a:latin typeface="Courier"/>
                <a:cs typeface="Courier"/>
              </a:rPr>
              <a:t>// condition is false</a:t>
            </a:r>
          </a:p>
          <a:p>
            <a:r>
              <a:rPr lang="en-GB" sz="1400">
                <a:solidFill>
                  <a:srgbClr val="804040"/>
                </a:solidFill>
                <a:latin typeface="Courier"/>
                <a:cs typeface="Courier"/>
              </a:rPr>
              <a:t>}</a:t>
            </a:r>
            <a:endParaRPr lang="en-GB" sz="1400">
              <a:solidFill>
                <a:srgbClr val="000000"/>
              </a:solidFill>
              <a:latin typeface="Courier"/>
              <a:cs typeface="Courier"/>
            </a:endParaRPr>
          </a:p>
          <a:p>
            <a:r>
              <a:rPr lang="en-GB" sz="1400">
                <a:solidFill>
                  <a:srgbClr val="1A9513"/>
                </a:solidFill>
                <a:latin typeface="Courier"/>
                <a:cs typeface="Courier"/>
              </a:rPr>
              <a:t>// do in any case</a:t>
            </a:r>
          </a:p>
          <a:p>
            <a:endParaRPr lang="en-GB" sz="1400">
              <a:solidFill>
                <a:srgbClr val="000000"/>
              </a:solidFill>
              <a:latin typeface="Courier"/>
              <a:cs typeface="Courier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D0B041-BD09-4D64-9BAA-95EE3B36942F}"/>
              </a:ext>
            </a:extLst>
          </p:cNvPr>
          <p:cNvCxnSpPr/>
          <p:nvPr/>
        </p:nvCxnSpPr>
        <p:spPr>
          <a:xfrm>
            <a:off x="4252624" y="2732766"/>
            <a:ext cx="0" cy="43204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0E5D60B-FB30-4EFB-BC6D-38CD5E137D67}"/>
              </a:ext>
            </a:extLst>
          </p:cNvPr>
          <p:cNvCxnSpPr/>
          <p:nvPr/>
        </p:nvCxnSpPr>
        <p:spPr>
          <a:xfrm>
            <a:off x="4252624" y="3452846"/>
            <a:ext cx="0" cy="432048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F51349-F190-4237-AA2E-8702D4A5543C}"/>
              </a:ext>
            </a:extLst>
          </p:cNvPr>
          <p:cNvCxnSpPr/>
          <p:nvPr/>
        </p:nvCxnSpPr>
        <p:spPr>
          <a:xfrm>
            <a:off x="4252624" y="5181038"/>
            <a:ext cx="0" cy="432048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15A8B0B-C7FB-4208-8B45-91E7800D44A5}"/>
              </a:ext>
            </a:extLst>
          </p:cNvPr>
          <p:cNvCxnSpPr/>
          <p:nvPr/>
        </p:nvCxnSpPr>
        <p:spPr>
          <a:xfrm flipH="1">
            <a:off x="3676560" y="3884894"/>
            <a:ext cx="432048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A4A2E89-7479-44D5-A6BC-A4A4D4852BC7}"/>
              </a:ext>
            </a:extLst>
          </p:cNvPr>
          <p:cNvCxnSpPr/>
          <p:nvPr/>
        </p:nvCxnSpPr>
        <p:spPr>
          <a:xfrm flipV="1">
            <a:off x="3672268" y="3884894"/>
            <a:ext cx="12245" cy="1144101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23C696-BEB9-4898-A37D-D77ED9D616AC}"/>
              </a:ext>
            </a:extLst>
          </p:cNvPr>
          <p:cNvCxnSpPr/>
          <p:nvPr/>
        </p:nvCxnSpPr>
        <p:spPr>
          <a:xfrm>
            <a:off x="3666065" y="5023594"/>
            <a:ext cx="432048" cy="0"/>
          </a:xfrm>
          <a:prstGeom prst="straightConnector1">
            <a:avLst/>
          </a:prstGeom>
          <a:ln w="57150"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C4F5EA-3C3B-4516-B9EE-C9351F21F281}"/>
              </a:ext>
            </a:extLst>
          </p:cNvPr>
          <p:cNvCxnSpPr/>
          <p:nvPr/>
        </p:nvCxnSpPr>
        <p:spPr>
          <a:xfrm flipH="1">
            <a:off x="3892584" y="3308830"/>
            <a:ext cx="22397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82ACE41-419A-459D-B80A-925ED6C81B23}"/>
              </a:ext>
            </a:extLst>
          </p:cNvPr>
          <p:cNvCxnSpPr/>
          <p:nvPr/>
        </p:nvCxnSpPr>
        <p:spPr>
          <a:xfrm flipV="1">
            <a:off x="3892584" y="3308830"/>
            <a:ext cx="7953" cy="93610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7B91BE-8C6A-496C-A46C-AABF06B6948B}"/>
              </a:ext>
            </a:extLst>
          </p:cNvPr>
          <p:cNvCxnSpPr/>
          <p:nvPr/>
        </p:nvCxnSpPr>
        <p:spPr>
          <a:xfrm>
            <a:off x="3892584" y="4244934"/>
            <a:ext cx="223977" cy="0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BB25156-372C-47AE-91BD-957F97FC6333}"/>
              </a:ext>
            </a:extLst>
          </p:cNvPr>
          <p:cNvCxnSpPr/>
          <p:nvPr/>
        </p:nvCxnSpPr>
        <p:spPr>
          <a:xfrm>
            <a:off x="4252624" y="4335003"/>
            <a:ext cx="0" cy="432048"/>
          </a:xfrm>
          <a:prstGeom prst="straightConnector1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9942271C-151A-4230-8398-F50418B366FB}"/>
              </a:ext>
            </a:extLst>
          </p:cNvPr>
          <p:cNvSpPr/>
          <p:nvPr/>
        </p:nvSpPr>
        <p:spPr>
          <a:xfrm>
            <a:off x="5137598" y="2433123"/>
            <a:ext cx="2715718" cy="698022"/>
          </a:xfrm>
          <a:prstGeom prst="wedgeRect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Note: this line does </a:t>
            </a:r>
            <a:r>
              <a:rPr lang="en-US" b="1">
                <a:solidFill>
                  <a:schemeClr val="tx1"/>
                </a:solidFill>
              </a:rPr>
              <a:t>not</a:t>
            </a:r>
            <a:r>
              <a:rPr lang="en-US">
                <a:solidFill>
                  <a:schemeClr val="tx1"/>
                </a:solidFill>
              </a:rPr>
              <a:t> end with a ; semicolon!</a:t>
            </a:r>
          </a:p>
        </p:txBody>
      </p:sp>
    </p:spTree>
    <p:extLst>
      <p:ext uri="{BB962C8B-B14F-4D97-AF65-F5344CB8AC3E}">
        <p14:creationId xmlns:p14="http://schemas.microsoft.com/office/powerpoint/2010/main" val="3163145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Conditions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618564"/>
          </a:xfrm>
        </p:spPr>
        <p:txBody>
          <a:bodyPr>
            <a:normAutofit/>
          </a:bodyPr>
          <a:lstStyle/>
          <a:p>
            <a:r>
              <a:rPr lang="en-US"/>
              <a:t>Comparison operators always have </a:t>
            </a:r>
            <a:r>
              <a:rPr lang="en-US" i="1"/>
              <a:t>true</a:t>
            </a:r>
            <a:r>
              <a:rPr lang="en-US"/>
              <a:t> or </a:t>
            </a:r>
            <a:r>
              <a:rPr lang="en-US" i="1"/>
              <a:t>false</a:t>
            </a:r>
            <a:r>
              <a:rPr lang="en-US"/>
              <a:t> as results.</a:t>
            </a:r>
          </a:p>
          <a:p>
            <a:pPr marL="0" indent="0">
              <a:buNone/>
            </a:pPr>
            <a:endParaRPr lang="en-US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6A232C08-0B40-49B5-8A26-72921D18928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41815144"/>
              </p:ext>
            </p:extLst>
          </p:nvPr>
        </p:nvGraphicFramePr>
        <p:xfrm>
          <a:off x="2154602" y="4394264"/>
          <a:ext cx="7296639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782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52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632523"/>
                          </a:solidFill>
                        </a:rPr>
                        <a:t>&lt;, 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smaller</a:t>
                      </a:r>
                      <a:r>
                        <a:rPr lang="en-US" baseline="0"/>
                        <a:t> than, smaller or equal to</a:t>
                      </a:r>
                      <a:r>
                        <a:rPr lang="en-US" baseline="30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tx1"/>
                          </a:solidFill>
                        </a:rPr>
                        <a:t>a &lt; b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632523"/>
                          </a:solidFill>
                        </a:rPr>
                        <a:t>&gt;,</a:t>
                      </a:r>
                      <a:r>
                        <a:rPr lang="en-US" baseline="0">
                          <a:solidFill>
                            <a:srgbClr val="632523"/>
                          </a:solidFill>
                        </a:rPr>
                        <a:t> &gt;= </a:t>
                      </a:r>
                      <a:endParaRPr lang="en-US">
                        <a:solidFill>
                          <a:srgbClr val="632523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greater</a:t>
                      </a:r>
                      <a:r>
                        <a:rPr lang="en-US" baseline="0"/>
                        <a:t> than, greater or equal to</a:t>
                      </a:r>
                      <a:r>
                        <a:rPr lang="en-US" baseline="30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 &gt;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632523"/>
                          </a:solidFill>
                        </a:rPr>
                        <a:t>==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equal to</a:t>
                      </a:r>
                      <a:r>
                        <a:rPr lang="en-US" baseline="30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  <a:r>
                        <a:rPr lang="en-US" baseline="0"/>
                        <a:t> </a:t>
                      </a:r>
                      <a:r>
                        <a:rPr lang="en-US"/>
                        <a:t>=</a:t>
                      </a:r>
                      <a:r>
                        <a:rPr lang="en-US" baseline="0"/>
                        <a:t>= b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632523"/>
                          </a:solidFill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not equal to</a:t>
                      </a:r>
                      <a:r>
                        <a:rPr lang="en-US" baseline="300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</a:t>
                      </a:r>
                      <a:r>
                        <a:rPr lang="en-US" baseline="0"/>
                        <a:t> != 1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0CC5BF0-5DD3-48B3-8A43-410F17945956}"/>
              </a:ext>
            </a:extLst>
          </p:cNvPr>
          <p:cNvSpPr txBox="1"/>
          <p:nvPr/>
        </p:nvSpPr>
        <p:spPr>
          <a:xfrm>
            <a:off x="3180159" y="6261750"/>
            <a:ext cx="504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aseline="30000"/>
              <a:t>1</a:t>
            </a:r>
            <a:r>
              <a:rPr lang="en-US" sz="1400"/>
              <a:t> these operators work also with string values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8E5B96-663E-4A8F-8CE9-701E00468C66}"/>
              </a:ext>
            </a:extLst>
          </p:cNvPr>
          <p:cNvSpPr txBox="1"/>
          <p:nvPr/>
        </p:nvSpPr>
        <p:spPr>
          <a:xfrm>
            <a:off x="3294402" y="1532965"/>
            <a:ext cx="4812073" cy="258532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initialise program</a:t>
            </a:r>
          </a:p>
          <a:p>
            <a:r>
              <a:rPr lang="en-US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quality = 99.5;</a:t>
            </a:r>
            <a:endParaRPr lang="en-US">
              <a:solidFill>
                <a:srgbClr val="80404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endParaRPr lang="en-US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evaluate result</a:t>
            </a:r>
          </a:p>
          <a:p>
            <a:r>
              <a:rPr lang="en-US" err="1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 </a:t>
            </a:r>
            <a:r>
              <a:rPr lang="en-GB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quality </a:t>
            </a:r>
            <a:r>
              <a:rPr lang="en-US">
                <a:solidFill>
                  <a:srgbClr val="660066"/>
                </a:solidFill>
                <a:highlight>
                  <a:srgbClr val="F2F2F2"/>
                </a:highlight>
                <a:latin typeface="Courier"/>
                <a:cs typeface="Courier"/>
              </a:rPr>
              <a:t>&gt;</a:t>
            </a:r>
            <a:r>
              <a:rPr lang="en-GB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>
                <a:solidFill>
                  <a:schemeClr val="accent4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99.9</a:t>
            </a:r>
            <a:r>
              <a:rPr lang="en-GB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{</a:t>
            </a:r>
          </a:p>
          <a:p>
            <a:r>
              <a:rPr lang="en-US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</a:t>
            </a:r>
            <a:r>
              <a:rPr lang="en-GB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rint</a:t>
            </a:r>
            <a:r>
              <a:rPr lang="en-GB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”Everything is fine."</a:t>
            </a:r>
            <a:r>
              <a:rPr lang="en-GB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US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 </a:t>
            </a:r>
            <a:r>
              <a:rPr lang="en-US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else </a:t>
            </a:r>
            <a:r>
              <a:rPr lang="en-US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{</a:t>
            </a:r>
          </a:p>
          <a:p>
            <a:r>
              <a:rPr lang="en-US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   </a:t>
            </a:r>
            <a:r>
              <a:rPr lang="en-GB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GB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”We need to improve!"</a:t>
            </a:r>
            <a:r>
              <a:rPr lang="en-GB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GB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GB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</a:t>
            </a:r>
            <a:endParaRPr lang="en-GB">
              <a:highlight>
                <a:srgbClr val="F2F2F2"/>
              </a:highlight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894992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indentation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746391"/>
            <a:ext cx="11057586" cy="618564"/>
          </a:xfrm>
        </p:spPr>
        <p:txBody>
          <a:bodyPr/>
          <a:lstStyle/>
          <a:p>
            <a:r>
              <a:rPr lang="en-US"/>
              <a:t>Does this program say “Yin” or “Yang”?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68023D-E73B-4B6D-8621-2BB6C9AFC483}"/>
              </a:ext>
            </a:extLst>
          </p:cNvPr>
          <p:cNvSpPr txBox="1"/>
          <p:nvPr/>
        </p:nvSpPr>
        <p:spPr>
          <a:xfrm>
            <a:off x="835054" y="1151406"/>
            <a:ext cx="3637363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initialise program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a=5;b=3;c=8;</a:t>
            </a:r>
          </a:p>
          <a:p>
            <a:r>
              <a:rPr lang="en-US" sz="160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execute algorithm 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d=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 err="1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a+b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/c;</a:t>
            </a:r>
          </a:p>
          <a:p>
            <a:r>
              <a:rPr lang="en-US" sz="160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evaluate result</a:t>
            </a:r>
          </a:p>
          <a:p>
            <a:r>
              <a:rPr lang="en-US" sz="1600" err="1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 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b&gt;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0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 {</a:t>
            </a:r>
            <a:endParaRPr lang="en-US" sz="1600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 sz="1600" err="1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 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a==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5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endParaRPr lang="en-GB" sz="1600"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{</a:t>
            </a:r>
            <a:endParaRPr lang="en-US" sz="1600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 sz="160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</a:t>
            </a:r>
            <a:r>
              <a:rPr lang="en-GB" sz="160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rint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60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"Yin"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600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US" sz="1600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else</a:t>
            </a:r>
          </a:p>
          <a:p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{</a:t>
            </a:r>
          </a:p>
          <a:p>
            <a:r>
              <a:rPr lang="en-US" sz="1600" err="1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 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c&lt;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5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endParaRPr lang="en-GB" sz="1600"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{</a:t>
            </a:r>
            <a:endParaRPr lang="en-US" sz="1600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</a:t>
            </a:r>
          </a:p>
          <a:p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</a:t>
            </a:r>
          </a:p>
          <a:p>
            <a:r>
              <a:rPr lang="en-US" sz="1600" err="1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 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d!=0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</a:p>
          <a:p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{</a:t>
            </a:r>
          </a:p>
          <a:p>
            <a:r>
              <a:rPr lang="en-GB" sz="160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print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60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"Yang"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600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US" sz="1600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</a:t>
            </a:r>
          </a:p>
          <a:p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81C1AF-074F-4B32-A284-6C37492056A7}"/>
              </a:ext>
            </a:extLst>
          </p:cNvPr>
          <p:cNvSpPr txBox="1"/>
          <p:nvPr/>
        </p:nvSpPr>
        <p:spPr>
          <a:xfrm>
            <a:off x="4649723" y="1161385"/>
            <a:ext cx="3800515" cy="52629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initialise program</a:t>
            </a:r>
          </a:p>
          <a:p>
            <a:r>
              <a:rPr lang="en-GB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16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= </a:t>
            </a:r>
            <a:r>
              <a:rPr lang="en-US" sz="1600">
                <a:solidFill>
                  <a:srgbClr val="604A7B"/>
                </a:solidFill>
                <a:highlight>
                  <a:srgbClr val="F2F2F2"/>
                </a:highlight>
                <a:latin typeface="Courier"/>
                <a:cs typeface="Courier"/>
              </a:rPr>
              <a:t>5</a:t>
            </a:r>
            <a:r>
              <a:rPr lang="en-US" sz="16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r>
              <a:rPr lang="en-US" sz="1600">
                <a:highlight>
                  <a:srgbClr val="F2F2F2"/>
                </a:highlight>
                <a:latin typeface="Courier"/>
                <a:cs typeface="Courier"/>
              </a:rPr>
              <a:t>b</a:t>
            </a:r>
            <a:r>
              <a:rPr lang="en-US" sz="16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 = </a:t>
            </a:r>
            <a:r>
              <a:rPr lang="en-US" sz="1600">
                <a:solidFill>
                  <a:srgbClr val="604A7B"/>
                </a:solidFill>
                <a:highlight>
                  <a:srgbClr val="F2F2F2"/>
                </a:highlight>
                <a:latin typeface="Courier"/>
                <a:cs typeface="Courier"/>
              </a:rPr>
              <a:t>3</a:t>
            </a:r>
            <a:r>
              <a:rPr lang="en-US" sz="16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c </a:t>
            </a:r>
            <a:r>
              <a:rPr lang="en-US" sz="16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= </a:t>
            </a:r>
            <a:r>
              <a:rPr lang="en-US" sz="1600">
                <a:solidFill>
                  <a:srgbClr val="604A7B"/>
                </a:solidFill>
                <a:highlight>
                  <a:srgbClr val="F2F2F2"/>
                </a:highlight>
                <a:latin typeface="Courier"/>
                <a:cs typeface="Courier"/>
              </a:rPr>
              <a:t>8</a:t>
            </a:r>
            <a:r>
              <a:rPr lang="en-US" sz="1600">
                <a:solidFill>
                  <a:srgbClr val="804040"/>
                </a:solidFill>
                <a:highlight>
                  <a:srgbClr val="F2F2F2"/>
                </a:highlight>
                <a:latin typeface="Courier"/>
                <a:cs typeface="Courier"/>
              </a:rPr>
              <a:t>;</a:t>
            </a:r>
          </a:p>
          <a:p>
            <a:endParaRPr lang="en-US" sz="1600">
              <a:solidFill>
                <a:srgbClr val="80404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 sz="160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execute algorithm </a:t>
            </a:r>
          </a:p>
          <a:p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d = 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 + b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/ c;</a:t>
            </a:r>
          </a:p>
          <a:p>
            <a:endParaRPr lang="en-US" sz="1600">
              <a:solidFill>
                <a:srgbClr val="1A9513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 sz="1600">
                <a:solidFill>
                  <a:srgbClr val="1A9513"/>
                </a:solidFill>
                <a:highlight>
                  <a:srgbClr val="F2F2F2"/>
                </a:highlight>
                <a:latin typeface="Courier"/>
                <a:cs typeface="Courier"/>
              </a:rPr>
              <a:t>// evaluate result</a:t>
            </a:r>
          </a:p>
          <a:p>
            <a:r>
              <a:rPr lang="en-US" sz="1600" err="1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 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b </a:t>
            </a:r>
            <a:r>
              <a:rPr lang="en-US" sz="1600">
                <a:solidFill>
                  <a:srgbClr val="660066"/>
                </a:solidFill>
                <a:highlight>
                  <a:srgbClr val="F2F2F2"/>
                </a:highlight>
                <a:latin typeface="Courier"/>
                <a:cs typeface="Courier"/>
              </a:rPr>
              <a:t>&gt;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0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60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{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    </a:t>
            </a:r>
            <a:r>
              <a:rPr lang="en-US" sz="1600" err="1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 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a </a:t>
            </a:r>
            <a:r>
              <a:rPr lang="en-US" sz="1600">
                <a:solidFill>
                  <a:srgbClr val="660066"/>
                </a:solidFill>
                <a:highlight>
                  <a:srgbClr val="F2F2F2"/>
                </a:highlight>
                <a:latin typeface="Courier"/>
                <a:cs typeface="Courier"/>
              </a:rPr>
              <a:t>==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5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600"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{</a:t>
            </a:r>
            <a:endParaRPr lang="en-US" sz="1600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        </a:t>
            </a:r>
            <a:r>
              <a:rPr lang="en-US" sz="160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p</a:t>
            </a:r>
            <a:r>
              <a:rPr lang="en-GB" sz="1600" err="1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rint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60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"Yin"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600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US" sz="1600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   } </a:t>
            </a:r>
            <a:r>
              <a:rPr lang="en-US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else 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{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        </a:t>
            </a:r>
            <a:r>
              <a:rPr lang="en-US" sz="1600" err="1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 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c </a:t>
            </a:r>
            <a:r>
              <a:rPr lang="en-US" sz="1600">
                <a:solidFill>
                  <a:srgbClr val="660066"/>
                </a:solidFill>
                <a:highlight>
                  <a:srgbClr val="F2F2F2"/>
                </a:highlight>
                <a:latin typeface="Courier"/>
                <a:cs typeface="Courier"/>
              </a:rPr>
              <a:t>&lt;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1600">
                <a:solidFill>
                  <a:schemeClr val="accent4">
                    <a:lumMod val="75000"/>
                  </a:schemeClr>
                </a:solidFill>
                <a:highlight>
                  <a:srgbClr val="F2F2F2"/>
                </a:highlight>
                <a:latin typeface="Courier"/>
                <a:cs typeface="Courier"/>
              </a:rPr>
              <a:t>5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 {</a:t>
            </a:r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</a:t>
            </a:r>
          </a:p>
          <a:p>
            <a:r>
              <a:rPr lang="en-US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   }</a:t>
            </a:r>
          </a:p>
          <a:p>
            <a:r>
              <a:rPr lang="en-US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    </a:t>
            </a:r>
            <a:r>
              <a:rPr lang="en-US" sz="1600" err="1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i</a:t>
            </a:r>
            <a:r>
              <a:rPr lang="en-GB" sz="1600">
                <a:solidFill>
                  <a:srgbClr val="0000FF"/>
                </a:solidFill>
                <a:highlight>
                  <a:srgbClr val="F2F2F2"/>
                </a:highlight>
                <a:latin typeface="Courier"/>
                <a:cs typeface="Courier"/>
              </a:rPr>
              <a:t>f 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d </a:t>
            </a:r>
            <a:r>
              <a:rPr lang="en-US" sz="1600">
                <a:solidFill>
                  <a:srgbClr val="660066"/>
                </a:solidFill>
                <a:highlight>
                  <a:srgbClr val="F2F2F2"/>
                </a:highlight>
                <a:latin typeface="Courier"/>
                <a:cs typeface="Courier"/>
              </a:rPr>
              <a:t>!=</a:t>
            </a:r>
            <a:r>
              <a:rPr lang="en-US" sz="1600">
                <a:solidFill>
                  <a:srgbClr val="000000"/>
                </a:solidFill>
                <a:highlight>
                  <a:srgbClr val="F2F2F2"/>
                </a:highlight>
                <a:latin typeface="Courier"/>
                <a:cs typeface="Courier"/>
              </a:rPr>
              <a:t> </a:t>
            </a:r>
            <a:r>
              <a:rPr lang="en-US" sz="1600">
                <a:solidFill>
                  <a:srgbClr val="604A7B"/>
                </a:solidFill>
                <a:highlight>
                  <a:srgbClr val="F2F2F2"/>
                </a:highlight>
                <a:latin typeface="Courier"/>
                <a:cs typeface="Courier"/>
              </a:rPr>
              <a:t>0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 {</a:t>
            </a:r>
          </a:p>
          <a:p>
            <a:r>
              <a:rPr lang="en-GB" sz="1600">
                <a:solidFill>
                  <a:srgbClr val="A79C00"/>
                </a:solidFill>
                <a:highlight>
                  <a:srgbClr val="F2F2F2"/>
                </a:highlight>
                <a:latin typeface="Courier"/>
                <a:cs typeface="Courier"/>
              </a:rPr>
              <a:t>        print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(</a:t>
            </a:r>
            <a:r>
              <a:rPr lang="en-GB" sz="1600">
                <a:solidFill>
                  <a:srgbClr val="FC24DD"/>
                </a:solidFill>
                <a:highlight>
                  <a:srgbClr val="F2F2F2"/>
                </a:highlight>
                <a:latin typeface="Courier"/>
                <a:cs typeface="Courier"/>
              </a:rPr>
              <a:t>"Yang"</a:t>
            </a:r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)</a:t>
            </a:r>
            <a:r>
              <a:rPr lang="en-GB" sz="1600">
                <a:highlight>
                  <a:srgbClr val="F2F2F2"/>
                </a:highlight>
                <a:latin typeface="Courier"/>
                <a:cs typeface="Courier"/>
              </a:rPr>
              <a:t>;</a:t>
            </a:r>
            <a:endParaRPr lang="en-US" sz="1600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    }</a:t>
            </a:r>
          </a:p>
          <a:p>
            <a:r>
              <a:rPr lang="en-GB" sz="1600">
                <a:solidFill>
                  <a:srgbClr val="FF0000"/>
                </a:solidFill>
                <a:highlight>
                  <a:srgbClr val="F2F2F2"/>
                </a:highlight>
                <a:latin typeface="Courier"/>
                <a:cs typeface="Courier"/>
              </a:rPr>
              <a:t>}</a:t>
            </a:r>
            <a:endParaRPr lang="en-GB" sz="1600">
              <a:highlight>
                <a:srgbClr val="F2F2F2"/>
              </a:highlight>
              <a:latin typeface="Courier"/>
              <a:cs typeface="Courier"/>
            </a:endParaRPr>
          </a:p>
          <a:p>
            <a:endParaRPr lang="en-US" sz="1600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  <a:p>
            <a:endParaRPr lang="en-US" sz="1600">
              <a:solidFill>
                <a:srgbClr val="FF0000"/>
              </a:solidFill>
              <a:highlight>
                <a:srgbClr val="F2F2F2"/>
              </a:highlight>
              <a:latin typeface="Courier"/>
              <a:cs typeface="Courie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98119B-DEC4-42D9-8D92-FB5F6D36712C}"/>
              </a:ext>
            </a:extLst>
          </p:cNvPr>
          <p:cNvSpPr txBox="1"/>
          <p:nvPr/>
        </p:nvSpPr>
        <p:spPr>
          <a:xfrm>
            <a:off x="3706914" y="6382445"/>
            <a:ext cx="85151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00" err="1">
                <a:solidFill>
                  <a:schemeClr val="bg1">
                    <a:lumMod val="50000"/>
                  </a:schemeClr>
                </a:solidFill>
              </a:rPr>
              <a:t>yin_yang.ijm</a:t>
            </a:r>
            <a:endParaRPr lang="en-US" sz="100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89023D-0321-4384-BF40-7600A128A219}"/>
              </a:ext>
            </a:extLst>
          </p:cNvPr>
          <p:cNvSpPr/>
          <p:nvPr/>
        </p:nvSpPr>
        <p:spPr>
          <a:xfrm>
            <a:off x="9098733" y="4893600"/>
            <a:ext cx="2948804" cy="73077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Yin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8DF3BB-BEF0-452A-AC3C-8274F9CECFAF}"/>
              </a:ext>
            </a:extLst>
          </p:cNvPr>
          <p:cNvSpPr/>
          <p:nvPr/>
        </p:nvSpPr>
        <p:spPr>
          <a:xfrm>
            <a:off x="9098733" y="5697444"/>
            <a:ext cx="2948804" cy="73077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chemeClr val="tx1"/>
                </a:solidFill>
              </a:rPr>
              <a:t>Yang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53630AB-A871-4374-8C0E-8703AE69CE1D}"/>
              </a:ext>
            </a:extLst>
          </p:cNvPr>
          <p:cNvSpPr/>
          <p:nvPr/>
        </p:nvSpPr>
        <p:spPr>
          <a:xfrm>
            <a:off x="8617387" y="901032"/>
            <a:ext cx="2163302" cy="927846"/>
          </a:xfrm>
          <a:prstGeom prst="wedgeRectCallout">
            <a:avLst>
              <a:gd name="adj1" fmla="val -55593"/>
              <a:gd name="adj2" fmla="val 850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Yes, it’s the same program as on the left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4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618564"/>
          </a:xfrm>
        </p:spPr>
        <p:txBody>
          <a:bodyPr/>
          <a:lstStyle/>
          <a:p>
            <a:r>
              <a:rPr lang="en-US"/>
              <a:t>To repeat actions, you run code in loops</a:t>
            </a:r>
          </a:p>
        </p:txBody>
      </p:sp>
      <p:sp>
        <p:nvSpPr>
          <p:cNvPr id="4" name="Process 4">
            <a:extLst>
              <a:ext uri="{FF2B5EF4-FFF2-40B4-BE49-F238E27FC236}">
                <a16:creationId xmlns:a16="http://schemas.microsoft.com/office/drawing/2014/main" id="{6348C084-C5C3-4086-9FEC-5905BF8F5674}"/>
              </a:ext>
            </a:extLst>
          </p:cNvPr>
          <p:cNvSpPr/>
          <p:nvPr/>
        </p:nvSpPr>
        <p:spPr>
          <a:xfrm>
            <a:off x="7898187" y="3088685"/>
            <a:ext cx="910156" cy="89497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B202B5-88FE-4138-B6A1-3DB804D02A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9000"/>
          </a:blip>
          <a:stretch>
            <a:fillRect/>
          </a:stretch>
        </p:blipFill>
        <p:spPr>
          <a:xfrm>
            <a:off x="8010445" y="3236487"/>
            <a:ext cx="685640" cy="5993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6" name="Document 7">
            <a:extLst>
              <a:ext uri="{FF2B5EF4-FFF2-40B4-BE49-F238E27FC236}">
                <a16:creationId xmlns:a16="http://schemas.microsoft.com/office/drawing/2014/main" id="{D1648F1A-C633-4CB6-82E7-840DAB5379B2}"/>
              </a:ext>
            </a:extLst>
          </p:cNvPr>
          <p:cNvSpPr/>
          <p:nvPr/>
        </p:nvSpPr>
        <p:spPr>
          <a:xfrm>
            <a:off x="1794271" y="3089557"/>
            <a:ext cx="907691" cy="896112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C6B24F-7114-43AA-B331-2A72644292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/>
          <a:srcRect l="964" t="9149" r="6981" b="8387"/>
          <a:stretch/>
        </p:blipFill>
        <p:spPr>
          <a:xfrm flipH="1">
            <a:off x="1919262" y="3179515"/>
            <a:ext cx="657705" cy="598781"/>
          </a:xfrm>
          <a:prstGeom prst="rect">
            <a:avLst/>
          </a:prstGeom>
        </p:spPr>
      </p:pic>
      <p:sp>
        <p:nvSpPr>
          <p:cNvPr id="8" name="Process 9">
            <a:extLst>
              <a:ext uri="{FF2B5EF4-FFF2-40B4-BE49-F238E27FC236}">
                <a16:creationId xmlns:a16="http://schemas.microsoft.com/office/drawing/2014/main" id="{C6B9AF55-FE17-4997-8893-36CFC41EDD47}"/>
              </a:ext>
            </a:extLst>
          </p:cNvPr>
          <p:cNvSpPr/>
          <p:nvPr/>
        </p:nvSpPr>
        <p:spPr>
          <a:xfrm>
            <a:off x="6587901" y="2465554"/>
            <a:ext cx="910156" cy="89497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341A34-AA70-4BA2-89D7-59930982ECE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9000"/>
          </a:blip>
          <a:stretch>
            <a:fillRect/>
          </a:stretch>
        </p:blipFill>
        <p:spPr>
          <a:xfrm>
            <a:off x="6711163" y="2610147"/>
            <a:ext cx="685640" cy="5993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10" name="Document 11">
            <a:extLst>
              <a:ext uri="{FF2B5EF4-FFF2-40B4-BE49-F238E27FC236}">
                <a16:creationId xmlns:a16="http://schemas.microsoft.com/office/drawing/2014/main" id="{87759777-3B3B-4434-87D5-39BF6DC10C75}"/>
              </a:ext>
            </a:extLst>
          </p:cNvPr>
          <p:cNvSpPr/>
          <p:nvPr/>
        </p:nvSpPr>
        <p:spPr>
          <a:xfrm>
            <a:off x="9343884" y="3092391"/>
            <a:ext cx="907691" cy="895668"/>
          </a:xfrm>
          <a:prstGeom prst="flowChart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0E4772-E5BC-407B-835F-010F9F02AC9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50000"/>
          </a:blip>
          <a:srcRect l="964" t="9149" r="6981" b="8387"/>
          <a:stretch/>
        </p:blipFill>
        <p:spPr>
          <a:xfrm flipH="1">
            <a:off x="9508090" y="3175311"/>
            <a:ext cx="674687" cy="598781"/>
          </a:xfrm>
          <a:prstGeom prst="rect">
            <a:avLst/>
          </a:prstGeom>
        </p:spPr>
      </p:pic>
      <p:sp>
        <p:nvSpPr>
          <p:cNvPr id="12" name="Decision 15">
            <a:extLst>
              <a:ext uri="{FF2B5EF4-FFF2-40B4-BE49-F238E27FC236}">
                <a16:creationId xmlns:a16="http://schemas.microsoft.com/office/drawing/2014/main" id="{782FFB4B-7B6C-4C44-90D7-CB3DDFC41A63}"/>
              </a:ext>
            </a:extLst>
          </p:cNvPr>
          <p:cNvSpPr/>
          <p:nvPr/>
        </p:nvSpPr>
        <p:spPr>
          <a:xfrm>
            <a:off x="5424524" y="3000500"/>
            <a:ext cx="1092397" cy="1070616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?</a:t>
            </a:r>
          </a:p>
        </p:txBody>
      </p:sp>
      <p:cxnSp>
        <p:nvCxnSpPr>
          <p:cNvPr id="13" name="Elbow Connector 24">
            <a:extLst>
              <a:ext uri="{FF2B5EF4-FFF2-40B4-BE49-F238E27FC236}">
                <a16:creationId xmlns:a16="http://schemas.microsoft.com/office/drawing/2014/main" id="{16DAFCC1-299D-493C-9ACE-A1CB821437FB}"/>
              </a:ext>
            </a:extLst>
          </p:cNvPr>
          <p:cNvCxnSpPr>
            <a:stCxn id="8" idx="3"/>
            <a:endCxn id="4" idx="1"/>
          </p:cNvCxnSpPr>
          <p:nvPr/>
        </p:nvCxnSpPr>
        <p:spPr>
          <a:xfrm>
            <a:off x="7498057" y="2913039"/>
            <a:ext cx="400130" cy="62313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26">
            <a:extLst>
              <a:ext uri="{FF2B5EF4-FFF2-40B4-BE49-F238E27FC236}">
                <a16:creationId xmlns:a16="http://schemas.microsoft.com/office/drawing/2014/main" id="{2C064A99-0DAD-4811-8C77-C42D83ABEF02}"/>
              </a:ext>
            </a:extLst>
          </p:cNvPr>
          <p:cNvCxnSpPr>
            <a:stCxn id="21" idx="3"/>
            <a:endCxn id="12" idx="1"/>
          </p:cNvCxnSpPr>
          <p:nvPr/>
        </p:nvCxnSpPr>
        <p:spPr>
          <a:xfrm flipV="1">
            <a:off x="5216231" y="3535808"/>
            <a:ext cx="208293" cy="36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Process 32">
            <a:extLst>
              <a:ext uri="{FF2B5EF4-FFF2-40B4-BE49-F238E27FC236}">
                <a16:creationId xmlns:a16="http://schemas.microsoft.com/office/drawing/2014/main" id="{E0529BED-4C0B-4EEB-83AB-9742FD79A46C}"/>
              </a:ext>
            </a:extLst>
          </p:cNvPr>
          <p:cNvSpPr/>
          <p:nvPr/>
        </p:nvSpPr>
        <p:spPr>
          <a:xfrm>
            <a:off x="6585497" y="3717221"/>
            <a:ext cx="910156" cy="89497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F95875A-2334-4638-9307-880806DAD1F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9000"/>
          </a:blip>
          <a:stretch>
            <a:fillRect/>
          </a:stretch>
        </p:blipFill>
        <p:spPr>
          <a:xfrm>
            <a:off x="6708759" y="3869766"/>
            <a:ext cx="685640" cy="599366"/>
          </a:xfrm>
          <a:prstGeom prst="rect">
            <a:avLst/>
          </a:prstGeom>
          <a:ln>
            <a:noFill/>
          </a:ln>
          <a:effectLst/>
        </p:spPr>
      </p:pic>
      <p:cxnSp>
        <p:nvCxnSpPr>
          <p:cNvPr id="17" name="Elbow Connector 37">
            <a:extLst>
              <a:ext uri="{FF2B5EF4-FFF2-40B4-BE49-F238E27FC236}">
                <a16:creationId xmlns:a16="http://schemas.microsoft.com/office/drawing/2014/main" id="{8309A0C4-8F69-4D03-9F9C-984B971F3199}"/>
              </a:ext>
            </a:extLst>
          </p:cNvPr>
          <p:cNvCxnSpPr>
            <a:stCxn id="15" idx="3"/>
            <a:endCxn id="4" idx="1"/>
          </p:cNvCxnSpPr>
          <p:nvPr/>
        </p:nvCxnSpPr>
        <p:spPr>
          <a:xfrm flipV="1">
            <a:off x="7495653" y="3536170"/>
            <a:ext cx="402534" cy="628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40">
            <a:extLst>
              <a:ext uri="{FF2B5EF4-FFF2-40B4-BE49-F238E27FC236}">
                <a16:creationId xmlns:a16="http://schemas.microsoft.com/office/drawing/2014/main" id="{615B803F-BA4B-4D98-B001-539887666042}"/>
              </a:ext>
            </a:extLst>
          </p:cNvPr>
          <p:cNvCxnSpPr>
            <a:stCxn id="23" idx="3"/>
            <a:endCxn id="21" idx="1"/>
          </p:cNvCxnSpPr>
          <p:nvPr/>
        </p:nvCxnSpPr>
        <p:spPr>
          <a:xfrm>
            <a:off x="3983052" y="3535377"/>
            <a:ext cx="323023" cy="79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41">
            <a:extLst>
              <a:ext uri="{FF2B5EF4-FFF2-40B4-BE49-F238E27FC236}">
                <a16:creationId xmlns:a16="http://schemas.microsoft.com/office/drawing/2014/main" id="{ECA3FBF9-9A3A-4AA6-8436-51A8AF9073B2}"/>
              </a:ext>
            </a:extLst>
          </p:cNvPr>
          <p:cNvCxnSpPr>
            <a:stCxn id="12" idx="2"/>
            <a:endCxn id="15" idx="1"/>
          </p:cNvCxnSpPr>
          <p:nvPr/>
        </p:nvCxnSpPr>
        <p:spPr>
          <a:xfrm rot="16200000" flipH="1">
            <a:off x="6231315" y="3810524"/>
            <a:ext cx="93590" cy="61477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42">
            <a:extLst>
              <a:ext uri="{FF2B5EF4-FFF2-40B4-BE49-F238E27FC236}">
                <a16:creationId xmlns:a16="http://schemas.microsoft.com/office/drawing/2014/main" id="{5A84A02D-5B1B-427D-A378-8A248C20C340}"/>
              </a:ext>
            </a:extLst>
          </p:cNvPr>
          <p:cNvCxnSpPr>
            <a:stCxn id="12" idx="0"/>
            <a:endCxn id="8" idx="1"/>
          </p:cNvCxnSpPr>
          <p:nvPr/>
        </p:nvCxnSpPr>
        <p:spPr>
          <a:xfrm rot="5400000" flipH="1" flipV="1">
            <a:off x="6235582" y="2648181"/>
            <a:ext cx="87461" cy="61717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Process 48">
            <a:extLst>
              <a:ext uri="{FF2B5EF4-FFF2-40B4-BE49-F238E27FC236}">
                <a16:creationId xmlns:a16="http://schemas.microsoft.com/office/drawing/2014/main" id="{58D7CAD7-B7AE-414D-BC73-F876679EF1C8}"/>
              </a:ext>
            </a:extLst>
          </p:cNvPr>
          <p:cNvSpPr/>
          <p:nvPr/>
        </p:nvSpPr>
        <p:spPr>
          <a:xfrm>
            <a:off x="4306075" y="3088685"/>
            <a:ext cx="910156" cy="89497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1A39CF3-3AB4-4596-9792-052C5B973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9000"/>
          </a:blip>
          <a:stretch>
            <a:fillRect/>
          </a:stretch>
        </p:blipFill>
        <p:spPr>
          <a:xfrm>
            <a:off x="4418333" y="3236487"/>
            <a:ext cx="685640" cy="599366"/>
          </a:xfrm>
          <a:prstGeom prst="rect">
            <a:avLst/>
          </a:prstGeom>
          <a:ln>
            <a:noFill/>
          </a:ln>
          <a:effectLst/>
        </p:spPr>
      </p:pic>
      <p:sp>
        <p:nvSpPr>
          <p:cNvPr id="23" name="Decision 53">
            <a:extLst>
              <a:ext uri="{FF2B5EF4-FFF2-40B4-BE49-F238E27FC236}">
                <a16:creationId xmlns:a16="http://schemas.microsoft.com/office/drawing/2014/main" id="{630E3CF7-D302-447E-854F-6A392CB311FE}"/>
              </a:ext>
            </a:extLst>
          </p:cNvPr>
          <p:cNvSpPr/>
          <p:nvPr/>
        </p:nvSpPr>
        <p:spPr>
          <a:xfrm>
            <a:off x="2890655" y="3000069"/>
            <a:ext cx="1092397" cy="1070616"/>
          </a:xfrm>
          <a:prstGeom prst="flowChartDecisi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/>
              <a:t>?</a:t>
            </a:r>
          </a:p>
        </p:txBody>
      </p:sp>
      <p:cxnSp>
        <p:nvCxnSpPr>
          <p:cNvPr id="24" name="Elbow Connector 54">
            <a:extLst>
              <a:ext uri="{FF2B5EF4-FFF2-40B4-BE49-F238E27FC236}">
                <a16:creationId xmlns:a16="http://schemas.microsoft.com/office/drawing/2014/main" id="{BD90D402-B472-43D0-971E-299BE03D4C3B}"/>
              </a:ext>
            </a:extLst>
          </p:cNvPr>
          <p:cNvCxnSpPr>
            <a:stCxn id="6" idx="3"/>
            <a:endCxn id="23" idx="1"/>
          </p:cNvCxnSpPr>
          <p:nvPr/>
        </p:nvCxnSpPr>
        <p:spPr>
          <a:xfrm flipV="1">
            <a:off x="2701962" y="3535377"/>
            <a:ext cx="188693" cy="2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61">
            <a:extLst>
              <a:ext uri="{FF2B5EF4-FFF2-40B4-BE49-F238E27FC236}">
                <a16:creationId xmlns:a16="http://schemas.microsoft.com/office/drawing/2014/main" id="{C07FB7AF-FEFD-44D5-94FE-73321E0D230B}"/>
              </a:ext>
            </a:extLst>
          </p:cNvPr>
          <p:cNvCxnSpPr>
            <a:stCxn id="23" idx="2"/>
            <a:endCxn id="10" idx="1"/>
          </p:cNvCxnSpPr>
          <p:nvPr/>
        </p:nvCxnSpPr>
        <p:spPr>
          <a:xfrm rot="5400000" flipH="1" flipV="1">
            <a:off x="6125139" y="851940"/>
            <a:ext cx="530460" cy="5907030"/>
          </a:xfrm>
          <a:prstGeom prst="bentConnector4">
            <a:avLst>
              <a:gd name="adj1" fmla="val -133032"/>
              <a:gd name="adj2" fmla="val 9662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5D72DA7-5614-4C20-8D0C-C4DA93EE2DAB}"/>
              </a:ext>
            </a:extLst>
          </p:cNvPr>
          <p:cNvSpPr txBox="1"/>
          <p:nvPr/>
        </p:nvSpPr>
        <p:spPr>
          <a:xfrm>
            <a:off x="5885112" y="2666556"/>
            <a:ext cx="43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6698C8-858D-48BA-B45C-EFBDA646B095}"/>
              </a:ext>
            </a:extLst>
          </p:cNvPr>
          <p:cNvSpPr txBox="1"/>
          <p:nvPr/>
        </p:nvSpPr>
        <p:spPr>
          <a:xfrm>
            <a:off x="5899786" y="4156359"/>
            <a:ext cx="43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2"/>
                </a:solidFill>
              </a:rPr>
              <a:t>No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9BBC65B-2DC5-49D6-A938-A02F7DD029EC}"/>
              </a:ext>
            </a:extLst>
          </p:cNvPr>
          <p:cNvSpPr txBox="1"/>
          <p:nvPr/>
        </p:nvSpPr>
        <p:spPr>
          <a:xfrm>
            <a:off x="3922519" y="3267776"/>
            <a:ext cx="43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2"/>
                </a:solidFill>
              </a:rPr>
              <a:t>Yes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A9C2325-DE13-4369-9A43-F18AAE5302C9}"/>
              </a:ext>
            </a:extLst>
          </p:cNvPr>
          <p:cNvSpPr txBox="1"/>
          <p:nvPr/>
        </p:nvSpPr>
        <p:spPr>
          <a:xfrm>
            <a:off x="3405587" y="4017428"/>
            <a:ext cx="4347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tx2"/>
                </a:solidFill>
              </a:rPr>
              <a:t>No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FAFF4C-E656-40A5-91F0-00135891566A}"/>
              </a:ext>
            </a:extLst>
          </p:cNvPr>
          <p:cNvSpPr txBox="1"/>
          <p:nvPr/>
        </p:nvSpPr>
        <p:spPr>
          <a:xfrm>
            <a:off x="2695374" y="4903378"/>
            <a:ext cx="1661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solidFill>
                  <a:srgbClr val="ED7D31"/>
                </a:solidFill>
              </a:rPr>
              <a:t>Loop statement</a:t>
            </a:r>
          </a:p>
        </p:txBody>
      </p:sp>
      <p:cxnSp>
        <p:nvCxnSpPr>
          <p:cNvPr id="31" name="Elbow Connector 106">
            <a:extLst>
              <a:ext uri="{FF2B5EF4-FFF2-40B4-BE49-F238E27FC236}">
                <a16:creationId xmlns:a16="http://schemas.microsoft.com/office/drawing/2014/main" id="{A3816AAD-58D4-4943-8BCD-018A8C53CAC1}"/>
              </a:ext>
            </a:extLst>
          </p:cNvPr>
          <p:cNvCxnSpPr>
            <a:stCxn id="4" idx="3"/>
            <a:endCxn id="23" idx="0"/>
          </p:cNvCxnSpPr>
          <p:nvPr/>
        </p:nvCxnSpPr>
        <p:spPr>
          <a:xfrm flipH="1" flipV="1">
            <a:off x="3436854" y="3000069"/>
            <a:ext cx="5371489" cy="536101"/>
          </a:xfrm>
          <a:prstGeom prst="bentConnector4">
            <a:avLst>
              <a:gd name="adj1" fmla="val -3368"/>
              <a:gd name="adj2" fmla="val 2286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CC76A84-4027-4B5A-BE64-0DCFB6C24000}"/>
              </a:ext>
            </a:extLst>
          </p:cNvPr>
          <p:cNvGrpSpPr/>
          <p:nvPr/>
        </p:nvGrpSpPr>
        <p:grpSpPr>
          <a:xfrm>
            <a:off x="2701962" y="3000069"/>
            <a:ext cx="6641922" cy="1294358"/>
            <a:chOff x="1388978" y="3820684"/>
            <a:chExt cx="6641922" cy="1294358"/>
          </a:xfrm>
        </p:grpSpPr>
        <p:cxnSp>
          <p:nvCxnSpPr>
            <p:cNvPr id="33" name="Elbow Connector 112">
              <a:extLst>
                <a:ext uri="{FF2B5EF4-FFF2-40B4-BE49-F238E27FC236}">
                  <a16:creationId xmlns:a16="http://schemas.microsoft.com/office/drawing/2014/main" id="{021CCD6E-B800-4EAE-8D32-39008EAB23F5}"/>
                </a:ext>
              </a:extLst>
            </p:cNvPr>
            <p:cNvCxnSpPr/>
            <p:nvPr/>
          </p:nvCxnSpPr>
          <p:spPr>
            <a:xfrm>
              <a:off x="2670068" y="4355992"/>
              <a:ext cx="323023" cy="79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Decision 113">
              <a:extLst>
                <a:ext uri="{FF2B5EF4-FFF2-40B4-BE49-F238E27FC236}">
                  <a16:creationId xmlns:a16="http://schemas.microsoft.com/office/drawing/2014/main" id="{CA1B8863-36FA-4D5A-8F38-4271318BC75E}"/>
                </a:ext>
              </a:extLst>
            </p:cNvPr>
            <p:cNvSpPr/>
            <p:nvPr/>
          </p:nvSpPr>
          <p:spPr>
            <a:xfrm>
              <a:off x="1577671" y="3820684"/>
              <a:ext cx="1092397" cy="1070616"/>
            </a:xfrm>
            <a:prstGeom prst="flowChartDecision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/>
                <a:t>?</a:t>
              </a:r>
            </a:p>
          </p:txBody>
        </p:sp>
        <p:cxnSp>
          <p:nvCxnSpPr>
            <p:cNvPr id="35" name="Elbow Connector 114">
              <a:extLst>
                <a:ext uri="{FF2B5EF4-FFF2-40B4-BE49-F238E27FC236}">
                  <a16:creationId xmlns:a16="http://schemas.microsoft.com/office/drawing/2014/main" id="{B6F6FC41-B2A5-4EA0-9E9B-B0D76259EB33}"/>
                </a:ext>
              </a:extLst>
            </p:cNvPr>
            <p:cNvCxnSpPr>
              <a:stCxn id="39" idx="3"/>
            </p:cNvCxnSpPr>
            <p:nvPr/>
          </p:nvCxnSpPr>
          <p:spPr>
            <a:xfrm flipV="1">
              <a:off x="1388978" y="4355992"/>
              <a:ext cx="188693" cy="223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Elbow Connector 115">
              <a:extLst>
                <a:ext uri="{FF2B5EF4-FFF2-40B4-BE49-F238E27FC236}">
                  <a16:creationId xmlns:a16="http://schemas.microsoft.com/office/drawing/2014/main" id="{D2E5E094-C520-4C4F-BDA4-76DF84DC645F}"/>
                </a:ext>
              </a:extLst>
            </p:cNvPr>
            <p:cNvCxnSpPr/>
            <p:nvPr/>
          </p:nvCxnSpPr>
          <p:spPr>
            <a:xfrm rot="5400000" flipH="1" flipV="1">
              <a:off x="4812155" y="1672555"/>
              <a:ext cx="530460" cy="5907030"/>
            </a:xfrm>
            <a:prstGeom prst="bentConnector4">
              <a:avLst>
                <a:gd name="adj1" fmla="val -133032"/>
                <a:gd name="adj2" fmla="val 96621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E6585E7-5963-485A-B9F5-A151CC8FFA80}"/>
                </a:ext>
              </a:extLst>
            </p:cNvPr>
            <p:cNvSpPr txBox="1"/>
            <p:nvPr/>
          </p:nvSpPr>
          <p:spPr>
            <a:xfrm>
              <a:off x="2609535" y="4088391"/>
              <a:ext cx="434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accent3">
                      <a:lumMod val="50000"/>
                    </a:schemeClr>
                  </a:solidFill>
                </a:rPr>
                <a:t>Yes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2AC60CE-15F0-4892-B1F5-CEEA8B7E2A43}"/>
                </a:ext>
              </a:extLst>
            </p:cNvPr>
            <p:cNvSpPr txBox="1"/>
            <p:nvPr/>
          </p:nvSpPr>
          <p:spPr>
            <a:xfrm>
              <a:off x="2092603" y="4838043"/>
              <a:ext cx="43477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>
                  <a:solidFill>
                    <a:schemeClr val="accent3">
                      <a:lumMod val="50000"/>
                    </a:schemeClr>
                  </a:solidFill>
                </a:rPr>
                <a:t>No</a:t>
              </a:r>
            </a:p>
          </p:txBody>
        </p:sp>
        <p:cxnSp>
          <p:nvCxnSpPr>
            <p:cNvPr id="39" name="Elbow Connector 118">
              <a:extLst>
                <a:ext uri="{FF2B5EF4-FFF2-40B4-BE49-F238E27FC236}">
                  <a16:creationId xmlns:a16="http://schemas.microsoft.com/office/drawing/2014/main" id="{0188BDAE-5BE1-4315-8D30-22D5A1A06B3A}"/>
                </a:ext>
              </a:extLst>
            </p:cNvPr>
            <p:cNvCxnSpPr>
              <a:stCxn id="36" idx="3"/>
            </p:cNvCxnSpPr>
            <p:nvPr/>
          </p:nvCxnSpPr>
          <p:spPr>
            <a:xfrm flipH="1" flipV="1">
              <a:off x="2123870" y="3820684"/>
              <a:ext cx="5371489" cy="536101"/>
            </a:xfrm>
            <a:prstGeom prst="bentConnector4">
              <a:avLst>
                <a:gd name="adj1" fmla="val -3368"/>
                <a:gd name="adj2" fmla="val 228665"/>
              </a:avLst>
            </a:prstGeom>
            <a:ln>
              <a:solidFill>
                <a:srgbClr val="C0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183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3E12B-17D7-4309-95FE-B4E2CB1E9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E7B8C-B65A-4A8A-8B48-1B79C9FA6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6214" y="914401"/>
            <a:ext cx="11057586" cy="2245896"/>
          </a:xfrm>
        </p:spPr>
        <p:txBody>
          <a:bodyPr/>
          <a:lstStyle/>
          <a:p>
            <a:r>
              <a:rPr lang="en-US"/>
              <a:t>The </a:t>
            </a:r>
            <a:r>
              <a:rPr lang="en-US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en-US"/>
              <a:t> statement allows us to execute some lines of code </a:t>
            </a:r>
            <a:r>
              <a:rPr lang="en-US" i="1"/>
              <a:t>for</a:t>
            </a:r>
            <a:r>
              <a:rPr lang="en-US"/>
              <a:t> several times</a:t>
            </a:r>
          </a:p>
          <a:p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5B4BB17-BB8B-4AD4-83B4-678EB3B1EFC6}"/>
              </a:ext>
            </a:extLst>
          </p:cNvPr>
          <p:cNvGrpSpPr/>
          <p:nvPr/>
        </p:nvGrpSpPr>
        <p:grpSpPr>
          <a:xfrm>
            <a:off x="1550444" y="3160297"/>
            <a:ext cx="5940119" cy="2739211"/>
            <a:chOff x="963221" y="2604968"/>
            <a:chExt cx="5940119" cy="27392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317DE0F-DA5C-4D8C-A8D7-9F506E1B215C}"/>
                </a:ext>
              </a:extLst>
            </p:cNvPr>
            <p:cNvSpPr txBox="1"/>
            <p:nvPr/>
          </p:nvSpPr>
          <p:spPr>
            <a:xfrm>
              <a:off x="963221" y="3097410"/>
              <a:ext cx="5940119" cy="22467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GB" sz="120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GB" sz="1600">
                  <a:solidFill>
                    <a:srgbClr val="1A9513"/>
                  </a:solidFill>
                  <a:latin typeface="Courier"/>
                  <a:cs typeface="Courier"/>
                </a:rPr>
                <a:t>// do something</a:t>
              </a:r>
            </a:p>
            <a:p>
              <a:endParaRPr lang="en-GB" sz="160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GB" sz="1600" b="1">
                  <a:solidFill>
                    <a:srgbClr val="0000FF"/>
                  </a:solidFill>
                  <a:latin typeface="Courier"/>
                  <a:cs typeface="Courier"/>
                </a:rPr>
                <a:t>for</a:t>
              </a:r>
              <a:r>
                <a:rPr lang="en-GB" sz="1600">
                  <a:solidFill>
                    <a:srgbClr val="FF7075"/>
                  </a:solidFill>
                  <a:latin typeface="Courier"/>
                  <a:cs typeface="Courier"/>
                </a:rPr>
                <a:t>(</a:t>
              </a:r>
              <a:r>
                <a:rPr lang="en-GB" sz="1600">
                  <a:solidFill>
                    <a:srgbClr val="804040"/>
                  </a:solidFill>
                  <a:latin typeface="Courier"/>
                  <a:cs typeface="Courier"/>
                </a:rPr>
                <a:t> &lt;</a:t>
              </a:r>
              <a:r>
                <a:rPr lang="en-GB" sz="1600">
                  <a:solidFill>
                    <a:srgbClr val="000000"/>
                  </a:solidFill>
                  <a:latin typeface="Courier"/>
                  <a:cs typeface="Courier"/>
                </a:rPr>
                <a:t>initializer&gt;</a:t>
              </a:r>
              <a:r>
                <a:rPr lang="en-GB" sz="160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GB" sz="160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600">
                  <a:solidFill>
                    <a:srgbClr val="804040"/>
                  </a:solidFill>
                  <a:latin typeface="Courier"/>
                  <a:cs typeface="Courier"/>
                </a:rPr>
                <a:t>&lt;</a:t>
              </a:r>
              <a:r>
                <a:rPr lang="en-GB" sz="1600">
                  <a:solidFill>
                    <a:srgbClr val="000000"/>
                  </a:solidFill>
                  <a:latin typeface="Courier"/>
                  <a:cs typeface="Courier"/>
                </a:rPr>
                <a:t>condition&gt;</a:t>
              </a:r>
              <a:r>
                <a:rPr lang="en-GB" sz="1600">
                  <a:solidFill>
                    <a:srgbClr val="804040"/>
                  </a:solidFill>
                  <a:latin typeface="Courier"/>
                  <a:cs typeface="Courier"/>
                </a:rPr>
                <a:t>;</a:t>
              </a:r>
              <a:r>
                <a:rPr lang="en-GB" sz="1600">
                  <a:solidFill>
                    <a:srgbClr val="000000"/>
                  </a:solidFill>
                  <a:latin typeface="Courier"/>
                  <a:cs typeface="Courier"/>
                </a:rPr>
                <a:t> </a:t>
              </a:r>
              <a:r>
                <a:rPr lang="en-GB" sz="1600">
                  <a:solidFill>
                    <a:srgbClr val="804040"/>
                  </a:solidFill>
                  <a:latin typeface="Courier"/>
                  <a:cs typeface="Courier"/>
                </a:rPr>
                <a:t>&lt;</a:t>
              </a:r>
              <a:r>
                <a:rPr lang="en-GB" sz="1600">
                  <a:solidFill>
                    <a:srgbClr val="000000"/>
                  </a:solidFill>
                  <a:latin typeface="Courier"/>
                  <a:cs typeface="Courier"/>
                </a:rPr>
                <a:t>iterator&gt;</a:t>
              </a:r>
              <a:r>
                <a:rPr lang="en-GB" sz="1600">
                  <a:solidFill>
                    <a:srgbClr val="FF7075"/>
                  </a:solidFill>
                  <a:latin typeface="Courier"/>
                  <a:cs typeface="Courier"/>
                </a:rPr>
                <a:t>) {</a:t>
              </a:r>
            </a:p>
            <a:p>
              <a:r>
                <a:rPr lang="en-GB" sz="1600">
                  <a:solidFill>
                    <a:srgbClr val="000000"/>
                  </a:solidFill>
                  <a:latin typeface="Courier"/>
                  <a:cs typeface="Courier"/>
                </a:rPr>
                <a:t>    </a:t>
              </a:r>
              <a:r>
                <a:rPr lang="en-GB" sz="1600">
                  <a:solidFill>
                    <a:srgbClr val="1A9513"/>
                  </a:solidFill>
                  <a:latin typeface="Courier"/>
                  <a:cs typeface="Courier"/>
                </a:rPr>
                <a:t>// do something repeatedly</a:t>
              </a:r>
            </a:p>
            <a:p>
              <a:r>
                <a:rPr lang="en-GB" sz="1600">
                  <a:solidFill>
                    <a:srgbClr val="FF7075"/>
                  </a:solidFill>
                  <a:latin typeface="Courier"/>
                  <a:cs typeface="Courier"/>
                </a:rPr>
                <a:t>}</a:t>
              </a:r>
            </a:p>
            <a:p>
              <a:endParaRPr lang="en-GB" sz="1600">
                <a:solidFill>
                  <a:srgbClr val="000000"/>
                </a:solidFill>
                <a:latin typeface="Courier"/>
                <a:cs typeface="Courier"/>
              </a:endParaRPr>
            </a:p>
            <a:p>
              <a:r>
                <a:rPr lang="en-GB" sz="1600">
                  <a:solidFill>
                    <a:srgbClr val="1A9513"/>
                  </a:solidFill>
                  <a:latin typeface="Courier"/>
                  <a:cs typeface="Courier"/>
                </a:rPr>
                <a:t>// do something</a:t>
              </a:r>
            </a:p>
            <a:p>
              <a:endParaRPr lang="en-GB" sz="1600">
                <a:solidFill>
                  <a:srgbClr val="000000"/>
                </a:solidFill>
                <a:latin typeface="Courier"/>
                <a:cs typeface="Courier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23AC4C-1269-488B-880C-622C63F1FAF7}"/>
                </a:ext>
              </a:extLst>
            </p:cNvPr>
            <p:cNvSpPr txBox="1"/>
            <p:nvPr/>
          </p:nvSpPr>
          <p:spPr>
            <a:xfrm>
              <a:off x="971600" y="2604968"/>
              <a:ext cx="32403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b="1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2FE10001-7DCE-4F74-AAD0-28EC9D4F5596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1724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2E6F843-F512-4EF3-9920-1DE0A2697B63}"/>
              </a:ext>
            </a:extLst>
          </p:cNvPr>
          <p:cNvSpPr/>
          <p:nvPr/>
        </p:nvSpPr>
        <p:spPr>
          <a:xfrm>
            <a:off x="6304393" y="3529629"/>
            <a:ext cx="2715718" cy="698022"/>
          </a:xfrm>
          <a:prstGeom prst="wedgeRectCallou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Note: this line does </a:t>
            </a:r>
            <a:r>
              <a:rPr lang="en-US" b="1">
                <a:solidFill>
                  <a:schemeClr val="tx1"/>
                </a:solidFill>
              </a:rPr>
              <a:t>not</a:t>
            </a:r>
            <a:r>
              <a:rPr lang="en-US">
                <a:solidFill>
                  <a:schemeClr val="tx1"/>
                </a:solidFill>
              </a:rPr>
              <a:t> end with a ; semicolon!</a:t>
            </a:r>
          </a:p>
        </p:txBody>
      </p:sp>
    </p:spTree>
    <p:extLst>
      <p:ext uri="{BB962C8B-B14F-4D97-AF65-F5344CB8AC3E}">
        <p14:creationId xmlns:p14="http://schemas.microsoft.com/office/powerpoint/2010/main" val="21262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1887</Words>
  <Application>Microsoft Office PowerPoint</Application>
  <PresentationFormat>Widescreen</PresentationFormat>
  <Paragraphs>419</Paragraphs>
  <Slides>28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Courier</vt:lpstr>
      <vt:lpstr>Roboto</vt:lpstr>
      <vt:lpstr>Times New Roman</vt:lpstr>
      <vt:lpstr>1_Office Theme</vt:lpstr>
      <vt:lpstr>ImageJ macro programming:  Loops and conditions</vt:lpstr>
      <vt:lpstr>How to eat a banana</vt:lpstr>
      <vt:lpstr>Conditions</vt:lpstr>
      <vt:lpstr>Conditions</vt:lpstr>
      <vt:lpstr>Conditions</vt:lpstr>
      <vt:lpstr>Conditions</vt:lpstr>
      <vt:lpstr>Why is indentation important?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Loops</vt:lpstr>
      <vt:lpstr>Troubleshooting: Tracing</vt:lpstr>
      <vt:lpstr>Troubleshooting: Tracing</vt:lpstr>
      <vt:lpstr>Variables</vt:lpstr>
      <vt:lpstr>Arrays</vt:lpstr>
      <vt:lpstr>Arrays</vt:lpstr>
      <vt:lpstr>Learning by doing!</vt:lpstr>
      <vt:lpstr>Working with image files in a folder</vt:lpstr>
      <vt:lpstr>Demo macro recorder</vt:lpstr>
      <vt:lpstr>Online resources</vt:lpstr>
      <vt:lpstr>Online resources</vt:lpstr>
      <vt:lpstr>Cheat sheets!</vt:lpstr>
      <vt:lpstr>The image science forum!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Haase</dc:creator>
  <cp:lastModifiedBy>Robert Haase</cp:lastModifiedBy>
  <cp:revision>2</cp:revision>
  <dcterms:created xsi:type="dcterms:W3CDTF">2017-11-02T09:03:29Z</dcterms:created>
  <dcterms:modified xsi:type="dcterms:W3CDTF">2021-08-22T13:46:36Z</dcterms:modified>
</cp:coreProperties>
</file>